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6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7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8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9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  <p:sldMasterId id="2147483893" r:id="rId5"/>
    <p:sldMasterId id="2147483897" r:id="rId6"/>
    <p:sldMasterId id="2147483905" r:id="rId7"/>
    <p:sldMasterId id="2147483915" r:id="rId8"/>
    <p:sldMasterId id="2147483920" r:id="rId9"/>
    <p:sldMasterId id="2147483929" r:id="rId10"/>
    <p:sldMasterId id="2147483939" r:id="rId11"/>
  </p:sldMasterIdLst>
  <p:notesMasterIdLst>
    <p:notesMasterId r:id="rId13"/>
  </p:notesMasterIdLst>
  <p:handoutMasterIdLst>
    <p:handoutMasterId r:id="rId14"/>
  </p:handoutMasterIdLst>
  <p:sldIdLst>
    <p:sldId id="339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章节页" id="{FD05EE94-C931-8C4B-83A2-004B32AA1207}">
          <p14:sldIdLst>
            <p14:sldId id="33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B5C5"/>
    <a:srgbClr val="B9B9B9"/>
    <a:srgbClr val="0000FF"/>
    <a:srgbClr val="000099"/>
    <a:srgbClr val="FFFFFF"/>
    <a:srgbClr val="000000"/>
    <a:srgbClr val="E9002F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5" autoAdjust="0"/>
    <p:restoredTop sz="96291"/>
  </p:normalViewPr>
  <p:slideViewPr>
    <p:cSldViewPr snapToGrid="0" snapToObjects="1">
      <p:cViewPr varScale="1">
        <p:scale>
          <a:sx n="121" d="100"/>
          <a:sy n="121" d="100"/>
        </p:scale>
        <p:origin x="72" y="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0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7" y="907095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23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84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2" y="1949372"/>
            <a:ext cx="6535841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3"/>
            <a:ext cx="1617171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96726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68859" y="6322925"/>
            <a:ext cx="3750890" cy="365125"/>
          </a:xfrm>
          <a:prstGeom prst="rect">
            <a:avLst/>
          </a:prstGeom>
        </p:spPr>
        <p:txBody>
          <a:bodyPr/>
          <a:lstStyle>
            <a:lvl1pPr>
              <a:defRPr sz="1349"/>
            </a:lvl1pPr>
          </a:lstStyle>
          <a:p>
            <a:r>
              <a:rPr lang="zh-CN" altLang="zh-CN" b="1" dirty="0">
                <a:solidFill>
                  <a:srgbClr val="1D1D1A"/>
                </a:solidFill>
              </a:rPr>
              <a:t>凝心聚力再出发，携手奋进赢未来</a:t>
            </a:r>
            <a:br>
              <a:rPr lang="en-US" altLang="zh-CN" b="1" dirty="0">
                <a:solidFill>
                  <a:srgbClr val="1D1D1A"/>
                </a:solidFill>
              </a:rPr>
            </a:b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178" y="6356356"/>
            <a:ext cx="4116408" cy="365125"/>
          </a:xfrm>
          <a:prstGeom prst="rect">
            <a:avLst/>
          </a:prstGeom>
        </p:spPr>
        <p:txBody>
          <a:bodyPr/>
          <a:lstStyle/>
          <a:p>
            <a:pPr defTabSz="685584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634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BDC9713-2C2E-4A24-91A2-DF2BF8C15DF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38440" y="4847038"/>
            <a:ext cx="1317731" cy="1317218"/>
          </a:xfrm>
          <a:prstGeom prst="rect">
            <a:avLst/>
          </a:prstGeom>
        </p:spPr>
      </p:pic>
      <p:sp>
        <p:nvSpPr>
          <p:cNvPr id="4" name="Line 3"/>
          <p:cNvSpPr>
            <a:spLocks noChangeShapeType="1"/>
          </p:cNvSpPr>
          <p:nvPr userDrawn="1"/>
        </p:nvSpPr>
        <p:spPr bwMode="auto">
          <a:xfrm>
            <a:off x="4154523" y="3278188"/>
            <a:ext cx="3865485" cy="0"/>
          </a:xfrm>
          <a:prstGeom prst="line">
            <a:avLst/>
          </a:prstGeom>
          <a:noFill/>
          <a:ln w="3175">
            <a:solidFill>
              <a:srgbClr val="373737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l" defTabSz="914378" eaLnBrk="0"/>
            <a:endParaRPr lang="zh-CN" altLang="en-US" sz="1800">
              <a:solidFill>
                <a:prstClr val="black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866524" y="2678910"/>
            <a:ext cx="10520303" cy="535781"/>
          </a:xfrm>
          <a:prstGeom prst="rect">
            <a:avLst/>
          </a:prstGeom>
        </p:spPr>
        <p:txBody>
          <a:bodyPr/>
          <a:lstStyle>
            <a:lvl1pPr algn="ctr">
              <a:defRPr sz="3899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itchFamily="34" charset="0"/>
                <a:ea typeface="黑体" pitchFamily="49" charset="-122"/>
                <a:cs typeface="FrutigerNext LT Medium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3239765" y="3429003"/>
            <a:ext cx="5788698" cy="589360"/>
          </a:xfrm>
          <a:prstGeom prst="rect">
            <a:avLst/>
          </a:prstGeom>
        </p:spPr>
        <p:txBody>
          <a:bodyPr/>
          <a:lstStyle>
            <a:lvl1pPr algn="ctr">
              <a:buNone/>
              <a:defRPr sz="1800" b="0" i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itchFamily="34" charset="0"/>
                <a:ea typeface="黑体" pitchFamily="49" charset="-122"/>
                <a:cs typeface="FrutigerNext LT Medium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824400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866523" y="2678910"/>
            <a:ext cx="10520303" cy="535781"/>
          </a:xfrm>
          <a:prstGeom prst="rect">
            <a:avLst/>
          </a:prstGeom>
        </p:spPr>
        <p:txBody>
          <a:bodyPr/>
          <a:lstStyle>
            <a:lvl1pPr algn="ctr">
              <a:defRPr sz="39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itchFamily="34" charset="0"/>
                <a:ea typeface="黑体" pitchFamily="49" charset="-122"/>
                <a:cs typeface="FrutigerNext LT Medium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3239765" y="3429003"/>
            <a:ext cx="5788698" cy="589360"/>
          </a:xfrm>
          <a:prstGeom prst="rect">
            <a:avLst/>
          </a:prstGeom>
        </p:spPr>
        <p:txBody>
          <a:bodyPr/>
          <a:lstStyle>
            <a:lvl1pPr algn="ctr">
              <a:buNone/>
              <a:defRPr sz="1725" b="0" i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itchFamily="34" charset="0"/>
                <a:ea typeface="黑体" pitchFamily="49" charset="-122"/>
                <a:cs typeface="FrutigerNext LT Medium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E4735C-1B61-40DC-A12C-EBFB689DD4B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38440" y="4847038"/>
            <a:ext cx="1317731" cy="131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80713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A48277-A46C-4141-8A48-6FECA2F0662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97995" y="6029662"/>
            <a:ext cx="742491" cy="7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229022"/>
      </p:ext>
    </p:extLst>
  </p:cSld>
  <p:clrMapOvr>
    <a:masterClrMapping/>
  </p:clrMapOvr>
  <p:transition advClick="0" advTm="8000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0F7C7B5-0135-F749-B910-7325E96AE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621" y="1700213"/>
            <a:ext cx="10122060" cy="3013725"/>
          </a:xfrm>
          <a:prstGeom prst="rect">
            <a:avLst/>
          </a:prstGeom>
        </p:spPr>
        <p:txBody>
          <a:bodyPr tIns="90000" bIns="90000"/>
          <a:lstStyle>
            <a:lvl1pPr marL="412616" marR="0" indent="-398333" algn="l" defTabSz="1187412" rtl="0" eaLnBrk="1" fontAlgn="auto" latinLnBrk="0" hangingPunct="1">
              <a:lnSpc>
                <a:spcPct val="150000"/>
              </a:lnSpc>
              <a:spcBef>
                <a:spcPts val="1298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 sz="2799" b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990278" indent="-447530">
              <a:buSzPct val="100000"/>
              <a:buFont typeface="+mj-lt"/>
              <a:buAutoNum type="arabicPeriod"/>
              <a:tabLst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282" indent="0">
              <a:buFont typeface="+mj-lt"/>
              <a:buNone/>
              <a:tabLst/>
              <a:defRPr sz="2199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14282" indent="0">
              <a:buFont typeface="+mj-lt"/>
              <a:buNone/>
              <a:tabLst/>
              <a:defRPr sz="2199"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marL="14282" indent="0">
              <a:buFont typeface="+mj-lt"/>
              <a:buNone/>
              <a:tabLst/>
              <a:defRPr sz="2199"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altLang="zh-CN" dirty="0"/>
          </a:p>
          <a:p>
            <a:pPr lvl="1"/>
            <a:r>
              <a:rPr lang="zh-CN" altLang="en-US" dirty="0"/>
              <a:t>子目录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子目录</a:t>
            </a:r>
            <a:r>
              <a:rPr lang="en-US" altLang="zh-CN" dirty="0"/>
              <a:t>2</a:t>
            </a:r>
          </a:p>
          <a:p>
            <a:pPr marL="412616" marR="0" lvl="0" indent="-398333" algn="l" defTabSz="1187412" rtl="0" eaLnBrk="1" fontAlgn="auto" latinLnBrk="0" hangingPunct="1">
              <a:lnSpc>
                <a:spcPct val="150000"/>
              </a:lnSpc>
              <a:spcBef>
                <a:spcPts val="1298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单击此处添加文本</a:t>
            </a:r>
            <a:endParaRPr lang="en-US" altLang="zh-CN" dirty="0"/>
          </a:p>
          <a:p>
            <a:pPr lvl="0"/>
            <a:endParaRPr lang="en-US" altLang="zh-CN" dirty="0"/>
          </a:p>
        </p:txBody>
      </p:sp>
      <p:cxnSp>
        <p:nvCxnSpPr>
          <p:cNvPr id="3" name="直线连接符 14">
            <a:extLst>
              <a:ext uri="{FF2B5EF4-FFF2-40B4-BE49-F238E27FC236}">
                <a16:creationId xmlns:a16="http://schemas.microsoft.com/office/drawing/2014/main" id="{C79E9F57-49BC-DC4A-B843-36D48051C848}"/>
              </a:ext>
            </a:extLst>
          </p:cNvPr>
          <p:cNvCxnSpPr>
            <a:cxnSpLocks/>
          </p:cNvCxnSpPr>
          <p:nvPr userDrawn="1"/>
        </p:nvCxnSpPr>
        <p:spPr>
          <a:xfrm flipH="1">
            <a:off x="974417" y="1349255"/>
            <a:ext cx="1316466" cy="0"/>
          </a:xfrm>
          <a:prstGeom prst="line">
            <a:avLst/>
          </a:prstGeom>
          <a:ln w="28575">
            <a:solidFill>
              <a:srgbClr val="C7000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6">
            <a:extLst>
              <a:ext uri="{FF2B5EF4-FFF2-40B4-BE49-F238E27FC236}">
                <a16:creationId xmlns:a16="http://schemas.microsoft.com/office/drawing/2014/main" id="{568EC886-2612-1F43-AB51-21A76A078357}"/>
              </a:ext>
            </a:extLst>
          </p:cNvPr>
          <p:cNvSpPr txBox="1"/>
          <p:nvPr userDrawn="1"/>
        </p:nvSpPr>
        <p:spPr>
          <a:xfrm>
            <a:off x="966288" y="630374"/>
            <a:ext cx="1378904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5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charset="-122"/>
                <a:ea typeface="Microsoft YaHei" charset="-122"/>
                <a:cs typeface="Microsoft YaHei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339678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3355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960" y="80628"/>
            <a:ext cx="10181635" cy="6480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240336" y="6587771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3884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B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Huawei Proprietary - Restricted Distribution</a:t>
            </a:r>
            <a:endParaRPr lang="en-US" sz="900" dirty="0">
              <a:solidFill>
                <a:srgbClr val="1D1D1B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532C19-5E10-439D-A4A5-8C6BBE8D757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97995" y="6029662"/>
            <a:ext cx="742491" cy="7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77169"/>
      </p:ext>
    </p:extLst>
  </p:cSld>
  <p:clrMapOvr>
    <a:masterClrMapping/>
  </p:clrMapOvr>
  <p:transition advClick="0" advTm="8000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C8B9819-AA62-4346-840D-12011DE0579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97995" y="6029662"/>
            <a:ext cx="742491" cy="7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42666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6" y="456135"/>
            <a:ext cx="10740639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13" indent="0" algn="ctr">
              <a:buNone/>
              <a:defRPr sz="2597"/>
            </a:lvl2pPr>
            <a:lvl3pPr marL="1187225" indent="0" algn="ctr">
              <a:buNone/>
              <a:defRPr sz="2337"/>
            </a:lvl3pPr>
            <a:lvl4pPr marL="1780838" indent="0" algn="ctr">
              <a:buNone/>
              <a:defRPr sz="2078"/>
            </a:lvl4pPr>
            <a:lvl5pPr marL="2374451" indent="0" algn="ctr">
              <a:buNone/>
              <a:defRPr sz="2078"/>
            </a:lvl5pPr>
            <a:lvl6pPr marL="2968062" indent="0" algn="ctr">
              <a:buNone/>
              <a:defRPr sz="2078"/>
            </a:lvl6pPr>
            <a:lvl7pPr marL="3561674" indent="0" algn="ctr">
              <a:buNone/>
              <a:defRPr sz="2078"/>
            </a:lvl7pPr>
            <a:lvl8pPr marL="4155288" indent="0" algn="ctr">
              <a:buNone/>
              <a:defRPr sz="2078"/>
            </a:lvl8pPr>
            <a:lvl9pPr marL="4748900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0" y="1501991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2367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836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596" indent="-171077">
              <a:buFont typeface="Arial" panose="020B0604020202020204" pitchFamily="34" charset="0"/>
              <a:buChar char="•"/>
              <a:tabLst>
                <a:tab pos="1207836" algn="ctr"/>
              </a:tabLst>
              <a:defRPr sz="1298" baseline="0"/>
            </a:lvl2pPr>
            <a:lvl3pPr marL="525596" indent="-171077">
              <a:buFont typeface="Arial" panose="020B0604020202020204" pitchFamily="34" charset="0"/>
              <a:buChar char="•"/>
              <a:tabLst>
                <a:tab pos="1207836" algn="ctr"/>
              </a:tabLst>
              <a:defRPr sz="1298" baseline="0"/>
            </a:lvl3pPr>
            <a:lvl4pPr marL="525596" indent="-171077">
              <a:buFont typeface="Arial" panose="020B0604020202020204" pitchFamily="34" charset="0"/>
              <a:buChar char="•"/>
              <a:tabLst>
                <a:tab pos="1207836" algn="ctr"/>
              </a:tabLst>
              <a:defRPr sz="1298" baseline="0"/>
            </a:lvl4pPr>
            <a:lvl5pPr marL="525596" indent="-171077">
              <a:buFont typeface="Arial" panose="020B0604020202020204" pitchFamily="34" charset="0"/>
              <a:buChar char="•"/>
              <a:tabLst>
                <a:tab pos="1207836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99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246202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6867336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237947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241697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 形 6"/>
          <p:cNvSpPr/>
          <p:nvPr userDrawn="1"/>
        </p:nvSpPr>
        <p:spPr>
          <a:xfrm rot="5400000">
            <a:off x="7853943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84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23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2" y="1949372"/>
            <a:ext cx="6535841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3"/>
            <a:ext cx="1617171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776515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5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23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1" y="1949372"/>
            <a:ext cx="4128161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3"/>
            <a:ext cx="1617171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8" y="2370742"/>
            <a:ext cx="744262" cy="762209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84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854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84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5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23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2" y="1949372"/>
            <a:ext cx="6535841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3"/>
            <a:ext cx="1617171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654582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7" y="907095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23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84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2" y="1949372"/>
            <a:ext cx="6535841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3"/>
            <a:ext cx="1617171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2325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68859" y="6322925"/>
            <a:ext cx="3750890" cy="365125"/>
          </a:xfrm>
          <a:prstGeom prst="rect">
            <a:avLst/>
          </a:prstGeom>
        </p:spPr>
        <p:txBody>
          <a:bodyPr/>
          <a:lstStyle>
            <a:lvl1pPr>
              <a:defRPr sz="1349"/>
            </a:lvl1pPr>
          </a:lstStyle>
          <a:p>
            <a:r>
              <a:rPr lang="zh-CN" altLang="zh-CN" b="1" dirty="0">
                <a:solidFill>
                  <a:srgbClr val="1D1D1A"/>
                </a:solidFill>
              </a:rPr>
              <a:t>凝心聚力再出发，携手奋进赢未来</a:t>
            </a:r>
            <a:br>
              <a:rPr lang="en-US" altLang="zh-CN" b="1" dirty="0">
                <a:solidFill>
                  <a:srgbClr val="1D1D1A"/>
                </a:solidFill>
              </a:rPr>
            </a:b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178" y="6356356"/>
            <a:ext cx="4116408" cy="365125"/>
          </a:xfrm>
          <a:prstGeom prst="rect">
            <a:avLst/>
          </a:prstGeom>
        </p:spPr>
        <p:txBody>
          <a:bodyPr/>
          <a:lstStyle/>
          <a:p>
            <a:pPr defTabSz="685584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3964" y="6356356"/>
            <a:ext cx="2744272" cy="365125"/>
          </a:xfrm>
          <a:prstGeom prst="rect">
            <a:avLst/>
          </a:prstGeom>
        </p:spPr>
        <p:txBody>
          <a:bodyPr/>
          <a:lstStyle/>
          <a:p>
            <a:pPr defTabSz="685584"/>
            <a:fld id="{39B6FB48-CEE3-4322-ABC0-801AA8B230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584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6629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9"/>
          <p:cNvSpPr>
            <a:spLocks noGrp="1"/>
          </p:cNvSpPr>
          <p:nvPr>
            <p:ph type="title"/>
          </p:nvPr>
        </p:nvSpPr>
        <p:spPr>
          <a:xfrm>
            <a:off x="866523" y="2678910"/>
            <a:ext cx="10520303" cy="535781"/>
          </a:xfrm>
          <a:prstGeom prst="rect">
            <a:avLst/>
          </a:prstGeom>
        </p:spPr>
        <p:txBody>
          <a:bodyPr/>
          <a:lstStyle>
            <a:lvl1pPr algn="ctr">
              <a:defRPr sz="39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itchFamily="34" charset="0"/>
                <a:ea typeface="黑体" pitchFamily="49" charset="-122"/>
                <a:cs typeface="FrutigerNext LT Medium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3239765" y="3429003"/>
            <a:ext cx="5788698" cy="589360"/>
          </a:xfrm>
          <a:prstGeom prst="rect">
            <a:avLst/>
          </a:prstGeom>
        </p:spPr>
        <p:txBody>
          <a:bodyPr/>
          <a:lstStyle>
            <a:lvl1pPr algn="ctr">
              <a:buNone/>
              <a:defRPr sz="1725" b="0" i="1">
                <a:solidFill>
                  <a:schemeClr val="tx1">
                    <a:lumMod val="65000"/>
                    <a:lumOff val="35000"/>
                  </a:schemeClr>
                </a:solidFill>
                <a:latin typeface="FrutigerNext LT Medium" pitchFamily="34" charset="0"/>
                <a:ea typeface="黑体" pitchFamily="49" charset="-122"/>
                <a:cs typeface="FrutigerNext LT Medium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E4735C-1B61-40DC-A12C-EBFB689DD4B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38440" y="4847038"/>
            <a:ext cx="1317731" cy="131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34965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26698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A48277-A46C-4141-8A48-6FECA2F0662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97995" y="6029662"/>
            <a:ext cx="742491" cy="7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57557"/>
      </p:ext>
    </p:extLst>
  </p:cSld>
  <p:clrMapOvr>
    <a:masterClrMapping/>
  </p:clrMapOvr>
  <p:transition advClick="0" advTm="8000"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0F7C7B5-0135-F749-B910-7325E96AE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621" y="1700213"/>
            <a:ext cx="10122060" cy="3013725"/>
          </a:xfrm>
          <a:prstGeom prst="rect">
            <a:avLst/>
          </a:prstGeom>
        </p:spPr>
        <p:txBody>
          <a:bodyPr tIns="90000" bIns="90000"/>
          <a:lstStyle>
            <a:lvl1pPr marL="412616" marR="0" indent="-398333" algn="l" defTabSz="1187412" rtl="0" eaLnBrk="1" fontAlgn="auto" latinLnBrk="0" hangingPunct="1">
              <a:lnSpc>
                <a:spcPct val="150000"/>
              </a:lnSpc>
              <a:spcBef>
                <a:spcPts val="1298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 sz="2799" b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990278" indent="-447530">
              <a:buSzPct val="100000"/>
              <a:buFont typeface="+mj-lt"/>
              <a:buAutoNum type="arabicPeriod"/>
              <a:tabLst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282" indent="0">
              <a:buFont typeface="+mj-lt"/>
              <a:buNone/>
              <a:tabLst/>
              <a:defRPr sz="2199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14282" indent="0">
              <a:buFont typeface="+mj-lt"/>
              <a:buNone/>
              <a:tabLst/>
              <a:defRPr sz="2199"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marL="14282" indent="0">
              <a:buFont typeface="+mj-lt"/>
              <a:buNone/>
              <a:tabLst/>
              <a:defRPr sz="2199"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altLang="zh-CN" dirty="0"/>
          </a:p>
          <a:p>
            <a:pPr lvl="1"/>
            <a:r>
              <a:rPr lang="zh-CN" altLang="en-US" dirty="0"/>
              <a:t>子目录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子目录</a:t>
            </a:r>
            <a:r>
              <a:rPr lang="en-US" altLang="zh-CN" dirty="0"/>
              <a:t>2</a:t>
            </a:r>
          </a:p>
          <a:p>
            <a:pPr marL="412616" marR="0" lvl="0" indent="-398333" algn="l" defTabSz="1187412" rtl="0" eaLnBrk="1" fontAlgn="auto" latinLnBrk="0" hangingPunct="1">
              <a:lnSpc>
                <a:spcPct val="150000"/>
              </a:lnSpc>
              <a:spcBef>
                <a:spcPts val="1298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单击此处添加文本</a:t>
            </a:r>
            <a:endParaRPr lang="en-US" altLang="zh-CN" dirty="0"/>
          </a:p>
          <a:p>
            <a:pPr lvl="0"/>
            <a:endParaRPr lang="en-US" altLang="zh-CN" dirty="0"/>
          </a:p>
        </p:txBody>
      </p:sp>
      <p:cxnSp>
        <p:nvCxnSpPr>
          <p:cNvPr id="3" name="直线连接符 14">
            <a:extLst>
              <a:ext uri="{FF2B5EF4-FFF2-40B4-BE49-F238E27FC236}">
                <a16:creationId xmlns:a16="http://schemas.microsoft.com/office/drawing/2014/main" id="{C79E9F57-49BC-DC4A-B843-36D48051C848}"/>
              </a:ext>
            </a:extLst>
          </p:cNvPr>
          <p:cNvCxnSpPr>
            <a:cxnSpLocks/>
          </p:cNvCxnSpPr>
          <p:nvPr userDrawn="1"/>
        </p:nvCxnSpPr>
        <p:spPr>
          <a:xfrm flipH="1">
            <a:off x="974417" y="1349255"/>
            <a:ext cx="1316466" cy="0"/>
          </a:xfrm>
          <a:prstGeom prst="line">
            <a:avLst/>
          </a:prstGeom>
          <a:ln w="28575">
            <a:solidFill>
              <a:srgbClr val="C7000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6">
            <a:extLst>
              <a:ext uri="{FF2B5EF4-FFF2-40B4-BE49-F238E27FC236}">
                <a16:creationId xmlns:a16="http://schemas.microsoft.com/office/drawing/2014/main" id="{568EC886-2612-1F43-AB51-21A76A078357}"/>
              </a:ext>
            </a:extLst>
          </p:cNvPr>
          <p:cNvSpPr txBox="1"/>
          <p:nvPr userDrawn="1"/>
        </p:nvSpPr>
        <p:spPr>
          <a:xfrm>
            <a:off x="966288" y="630374"/>
            <a:ext cx="1378904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5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" charset="-122"/>
                <a:ea typeface="Microsoft YaHei" charset="-122"/>
                <a:cs typeface="Microsoft YaHei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2573670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333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960" y="80628"/>
            <a:ext cx="10181635" cy="6480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240336" y="6587771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3884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>
                <a:solidFill>
                  <a:srgbClr val="1D1D1B"/>
                </a:solidFill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Huawei Proprietary - Restricted Distribution</a:t>
            </a:r>
            <a:endParaRPr lang="en-US" sz="900" dirty="0">
              <a:solidFill>
                <a:srgbClr val="1D1D1B"/>
              </a:solidFill>
              <a:latin typeface="Arial" panose="020B0604020202020204" pitchFamily="34" charset="0"/>
              <a:ea typeface="微软雅黑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532C19-5E10-439D-A4A5-8C6BBE8D757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97995" y="6029662"/>
            <a:ext cx="742491" cy="7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305539"/>
      </p:ext>
    </p:extLst>
  </p:cSld>
  <p:clrMapOvr>
    <a:masterClrMapping/>
  </p:clrMapOvr>
  <p:transition advClick="0" advTm="8000"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C8B9819-AA62-4346-840D-12011DE0579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97995" y="6029662"/>
            <a:ext cx="742491" cy="7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20073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6" y="456135"/>
            <a:ext cx="10740639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13" indent="0" algn="ctr">
              <a:buNone/>
              <a:defRPr sz="2597"/>
            </a:lvl2pPr>
            <a:lvl3pPr marL="1187225" indent="0" algn="ctr">
              <a:buNone/>
              <a:defRPr sz="2337"/>
            </a:lvl3pPr>
            <a:lvl4pPr marL="1780838" indent="0" algn="ctr">
              <a:buNone/>
              <a:defRPr sz="2078"/>
            </a:lvl4pPr>
            <a:lvl5pPr marL="2374451" indent="0" algn="ctr">
              <a:buNone/>
              <a:defRPr sz="2078"/>
            </a:lvl5pPr>
            <a:lvl6pPr marL="2968062" indent="0" algn="ctr">
              <a:buNone/>
              <a:defRPr sz="2078"/>
            </a:lvl6pPr>
            <a:lvl7pPr marL="3561674" indent="0" algn="ctr">
              <a:buNone/>
              <a:defRPr sz="2078"/>
            </a:lvl7pPr>
            <a:lvl8pPr marL="4155288" indent="0" algn="ctr">
              <a:buNone/>
              <a:defRPr sz="2078"/>
            </a:lvl8pPr>
            <a:lvl9pPr marL="4748900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0" y="1501991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12367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836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596" indent="-171077">
              <a:buFont typeface="Arial" panose="020B0604020202020204" pitchFamily="34" charset="0"/>
              <a:buChar char="•"/>
              <a:tabLst>
                <a:tab pos="1207836" algn="ctr"/>
              </a:tabLst>
              <a:defRPr sz="1298" baseline="0"/>
            </a:lvl2pPr>
            <a:lvl3pPr marL="525596" indent="-171077">
              <a:buFont typeface="Arial" panose="020B0604020202020204" pitchFamily="34" charset="0"/>
              <a:buChar char="•"/>
              <a:tabLst>
                <a:tab pos="1207836" algn="ctr"/>
              </a:tabLst>
              <a:defRPr sz="1298" baseline="0"/>
            </a:lvl3pPr>
            <a:lvl4pPr marL="525596" indent="-171077">
              <a:buFont typeface="Arial" panose="020B0604020202020204" pitchFamily="34" charset="0"/>
              <a:buChar char="•"/>
              <a:tabLst>
                <a:tab pos="1207836" algn="ctr"/>
              </a:tabLst>
              <a:defRPr sz="1298" baseline="0"/>
            </a:lvl4pPr>
            <a:lvl5pPr marL="525596" indent="-171077">
              <a:buFont typeface="Arial" panose="020B0604020202020204" pitchFamily="34" charset="0"/>
              <a:buChar char="•"/>
              <a:tabLst>
                <a:tab pos="1207836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9355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 形 6"/>
          <p:cNvSpPr/>
          <p:nvPr userDrawn="1"/>
        </p:nvSpPr>
        <p:spPr>
          <a:xfrm rot="5400000">
            <a:off x="7853943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84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5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23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2" y="1949372"/>
            <a:ext cx="6535841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3"/>
            <a:ext cx="1617171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779609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5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23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1" y="1949372"/>
            <a:ext cx="4128161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3"/>
            <a:ext cx="1617171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8" y="2370742"/>
            <a:ext cx="744262" cy="762209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84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4294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584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675">
              <a:solidFill>
                <a:srgbClr val="66666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5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23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2" y="1949372"/>
            <a:ext cx="6535841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05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3"/>
            <a:ext cx="1617171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497891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3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92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007566" y="116683"/>
            <a:ext cx="10181635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3578" rIns="127155" bIns="635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07566" y="1628779"/>
            <a:ext cx="10181635" cy="4194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175" tIns="63587" rIns="127175" bIns="63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49" name="Rectangle 15"/>
          <p:cNvSpPr>
            <a:spLocks noChangeArrowheads="1"/>
          </p:cNvSpPr>
          <p:nvPr/>
        </p:nvSpPr>
        <p:spPr bwMode="auto">
          <a:xfrm>
            <a:off x="-2604658" y="691756"/>
            <a:ext cx="2460552" cy="6752924"/>
          </a:xfrm>
          <a:prstGeom prst="rect">
            <a:avLst/>
          </a:prstGeom>
          <a:noFill/>
          <a:ln>
            <a:noFill/>
          </a:ln>
          <a:effectLst/>
        </p:spPr>
        <p:txBody>
          <a:bodyPr lIns="95360" tIns="47681" rIns="95360" bIns="47681">
            <a:spAutoFit/>
          </a:bodyPr>
          <a:lstStyle/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英文标题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:32-35pt  </a:t>
            </a: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R153 G0 B0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CN" sz="135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LT Medium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408104" indent="-408104" algn="r" defTabSz="685574" eaLnBrk="0">
              <a:lnSpc>
                <a:spcPct val="7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en-US" altLang="zh-CN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中文标题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:30-32pt  </a:t>
            </a: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R153 G0 B0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黑体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英文正文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:20-22pt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 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 :18pt  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CN" sz="135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LT Regular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408104" indent="-408104" algn="r" defTabSz="685574" eaLnBrk="0">
              <a:lnSpc>
                <a:spcPct val="7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en-US" altLang="zh-CN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中文正文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:18-20pt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):18pt </a:t>
            </a: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细黑体</a:t>
            </a:r>
            <a:r>
              <a:rPr lang="zh-CN" altLang="en-US" sz="1350" b="1" dirty="0">
                <a:solidFill>
                  <a:srgbClr val="FFFFFF"/>
                </a:solidFill>
                <a:latin typeface="Arial" pitchFamily="34" charset="0"/>
                <a:ea typeface="华文细黑" pitchFamily="2" charset="-122"/>
              </a:rPr>
              <a:t> </a:t>
            </a:r>
          </a:p>
        </p:txBody>
      </p:sp>
      <p:grpSp>
        <p:nvGrpSpPr>
          <p:cNvPr id="1029" name="Group 16"/>
          <p:cNvGrpSpPr>
            <a:grpSpLocks/>
          </p:cNvGrpSpPr>
          <p:nvPr/>
        </p:nvGrpSpPr>
        <p:grpSpPr bwMode="auto">
          <a:xfrm>
            <a:off x="12438533" y="3511156"/>
            <a:ext cx="1225512" cy="3224212"/>
            <a:chOff x="5839" y="2251"/>
            <a:chExt cx="579" cy="2031"/>
          </a:xfrm>
        </p:grpSpPr>
        <p:sp>
          <p:nvSpPr>
            <p:cNvPr id="10253" name="Rectangle 17"/>
            <p:cNvSpPr>
              <a:spLocks noChangeArrowheads="1"/>
            </p:cNvSpPr>
            <p:nvPr userDrawn="1"/>
          </p:nvSpPr>
          <p:spPr bwMode="auto">
            <a:xfrm>
              <a:off x="5839" y="3164"/>
              <a:ext cx="579" cy="1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91425" tIns="45712" rIns="91425" bIns="45712" anchor="ctr">
              <a:spAutoFit/>
            </a:bodyPr>
            <a:lstStyle/>
            <a:p>
              <a:pPr algn="l" defTabSz="685574" hangingPunct="1">
                <a:defRPr/>
              </a:pPr>
              <a:endParaRPr lang="zh-CN" altLang="en-US" sz="1350" dirty="0"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1037" name="Group 18"/>
            <p:cNvGrpSpPr>
              <a:grpSpLocks/>
            </p:cNvGrpSpPr>
            <p:nvPr userDrawn="1"/>
          </p:nvGrpSpPr>
          <p:grpSpPr bwMode="auto">
            <a:xfrm>
              <a:off x="5893" y="2387"/>
              <a:ext cx="466" cy="115"/>
              <a:chOff x="5893" y="2387"/>
              <a:chExt cx="466" cy="115"/>
            </a:xfrm>
          </p:grpSpPr>
          <p:sp>
            <p:nvSpPr>
              <p:cNvPr id="10315" name="Rectangle 19"/>
              <p:cNvSpPr>
                <a:spLocks noChangeArrowheads="1"/>
              </p:cNvSpPr>
              <p:nvPr userDrawn="1"/>
            </p:nvSpPr>
            <p:spPr bwMode="auto">
              <a:xfrm flipV="1">
                <a:off x="6010" y="2387"/>
                <a:ext cx="116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6" name="Rectangle 20"/>
              <p:cNvSpPr>
                <a:spLocks noChangeArrowheads="1"/>
              </p:cNvSpPr>
              <p:nvPr userDrawn="1"/>
            </p:nvSpPr>
            <p:spPr bwMode="auto">
              <a:xfrm flipV="1">
                <a:off x="6126" y="2387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7" name="Rectangle 21"/>
              <p:cNvSpPr>
                <a:spLocks noChangeArrowheads="1"/>
              </p:cNvSpPr>
              <p:nvPr userDrawn="1"/>
            </p:nvSpPr>
            <p:spPr bwMode="auto">
              <a:xfrm flipV="1">
                <a:off x="6242" y="2387"/>
                <a:ext cx="117" cy="115"/>
              </a:xfrm>
              <a:prstGeom prst="rect">
                <a:avLst/>
              </a:prstGeom>
              <a:solidFill>
                <a:srgbClr val="99660A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8" name="Rectangle 22"/>
              <p:cNvSpPr>
                <a:spLocks noChangeArrowheads="1"/>
              </p:cNvSpPr>
              <p:nvPr userDrawn="1"/>
            </p:nvSpPr>
            <p:spPr bwMode="auto">
              <a:xfrm flipV="1">
                <a:off x="5893" y="2387"/>
                <a:ext cx="117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38" name="Group 23"/>
            <p:cNvGrpSpPr>
              <a:grpSpLocks/>
            </p:cNvGrpSpPr>
            <p:nvPr userDrawn="1"/>
          </p:nvGrpSpPr>
          <p:grpSpPr bwMode="auto">
            <a:xfrm>
              <a:off x="5893" y="2523"/>
              <a:ext cx="466" cy="115"/>
              <a:chOff x="5893" y="2523"/>
              <a:chExt cx="466" cy="115"/>
            </a:xfrm>
          </p:grpSpPr>
          <p:sp>
            <p:nvSpPr>
              <p:cNvPr id="10311" name="Rectangle 24"/>
              <p:cNvSpPr>
                <a:spLocks noChangeArrowheads="1"/>
              </p:cNvSpPr>
              <p:nvPr userDrawn="1"/>
            </p:nvSpPr>
            <p:spPr bwMode="auto">
              <a:xfrm flipV="1">
                <a:off x="6010" y="2523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2" name="Rectangle 25"/>
              <p:cNvSpPr>
                <a:spLocks noChangeArrowheads="1"/>
              </p:cNvSpPr>
              <p:nvPr userDrawn="1"/>
            </p:nvSpPr>
            <p:spPr bwMode="auto">
              <a:xfrm flipV="1">
                <a:off x="6126" y="2523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3" name="Rectangle 26"/>
              <p:cNvSpPr>
                <a:spLocks noChangeArrowheads="1"/>
              </p:cNvSpPr>
              <p:nvPr userDrawn="1"/>
            </p:nvSpPr>
            <p:spPr bwMode="auto">
              <a:xfrm flipV="1">
                <a:off x="6242" y="2523"/>
                <a:ext cx="117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4" name="Rectangle 27"/>
              <p:cNvSpPr>
                <a:spLocks noChangeArrowheads="1"/>
              </p:cNvSpPr>
              <p:nvPr userDrawn="1"/>
            </p:nvSpPr>
            <p:spPr bwMode="auto">
              <a:xfrm flipV="1">
                <a:off x="5893" y="2523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39" name="Group 28"/>
            <p:cNvGrpSpPr>
              <a:grpSpLocks/>
            </p:cNvGrpSpPr>
            <p:nvPr userDrawn="1"/>
          </p:nvGrpSpPr>
          <p:grpSpPr bwMode="auto">
            <a:xfrm>
              <a:off x="5893" y="2659"/>
              <a:ext cx="466" cy="115"/>
              <a:chOff x="5893" y="2659"/>
              <a:chExt cx="466" cy="115"/>
            </a:xfrm>
          </p:grpSpPr>
          <p:sp>
            <p:nvSpPr>
              <p:cNvPr id="10307" name="Rectangle 29"/>
              <p:cNvSpPr>
                <a:spLocks noChangeArrowheads="1"/>
              </p:cNvSpPr>
              <p:nvPr userDrawn="1"/>
            </p:nvSpPr>
            <p:spPr bwMode="auto">
              <a:xfrm flipV="1">
                <a:off x="6010" y="2659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8" name="Rectangle 30"/>
              <p:cNvSpPr>
                <a:spLocks noChangeArrowheads="1"/>
              </p:cNvSpPr>
              <p:nvPr userDrawn="1"/>
            </p:nvSpPr>
            <p:spPr bwMode="auto">
              <a:xfrm flipV="1">
                <a:off x="6126" y="2659"/>
                <a:ext cx="116" cy="115"/>
              </a:xfrm>
              <a:prstGeom prst="rect">
                <a:avLst/>
              </a:prstGeom>
              <a:solidFill>
                <a:srgbClr val="0099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9" name="Rectangle 31"/>
              <p:cNvSpPr>
                <a:spLocks noChangeArrowheads="1"/>
              </p:cNvSpPr>
              <p:nvPr userDrawn="1"/>
            </p:nvSpPr>
            <p:spPr bwMode="auto">
              <a:xfrm flipV="1">
                <a:off x="6242" y="2659"/>
                <a:ext cx="117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0" name="Rectangle 32"/>
              <p:cNvSpPr>
                <a:spLocks noChangeArrowheads="1"/>
              </p:cNvSpPr>
              <p:nvPr userDrawn="1"/>
            </p:nvSpPr>
            <p:spPr bwMode="auto">
              <a:xfrm flipV="1">
                <a:off x="5893" y="2659"/>
                <a:ext cx="117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0" name="Group 33"/>
            <p:cNvGrpSpPr>
              <a:grpSpLocks/>
            </p:cNvGrpSpPr>
            <p:nvPr userDrawn="1"/>
          </p:nvGrpSpPr>
          <p:grpSpPr bwMode="auto">
            <a:xfrm>
              <a:off x="5893" y="2251"/>
              <a:ext cx="466" cy="119"/>
              <a:chOff x="5893" y="2251"/>
              <a:chExt cx="466" cy="119"/>
            </a:xfrm>
          </p:grpSpPr>
          <p:sp>
            <p:nvSpPr>
              <p:cNvPr id="10303" name="Rectangle 34"/>
              <p:cNvSpPr>
                <a:spLocks noChangeArrowheads="1"/>
              </p:cNvSpPr>
              <p:nvPr userDrawn="1"/>
            </p:nvSpPr>
            <p:spPr bwMode="auto">
              <a:xfrm flipV="1">
                <a:off x="6126" y="2251"/>
                <a:ext cx="116" cy="119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4" name="Rectangle 35"/>
              <p:cNvSpPr>
                <a:spLocks noChangeArrowheads="1"/>
              </p:cNvSpPr>
              <p:nvPr userDrawn="1"/>
            </p:nvSpPr>
            <p:spPr bwMode="auto">
              <a:xfrm flipV="1">
                <a:off x="6242" y="2251"/>
                <a:ext cx="117" cy="119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5" name="Rectangle 36"/>
              <p:cNvSpPr>
                <a:spLocks noChangeArrowheads="1"/>
              </p:cNvSpPr>
              <p:nvPr userDrawn="1"/>
            </p:nvSpPr>
            <p:spPr bwMode="auto">
              <a:xfrm flipV="1">
                <a:off x="5893" y="2251"/>
                <a:ext cx="117" cy="119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6" name="Rectangle 37"/>
              <p:cNvSpPr>
                <a:spLocks noChangeArrowheads="1"/>
              </p:cNvSpPr>
              <p:nvPr userDrawn="1"/>
            </p:nvSpPr>
            <p:spPr bwMode="auto">
              <a:xfrm flipV="1">
                <a:off x="6010" y="2251"/>
                <a:ext cx="116" cy="119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1" name="Group 38"/>
            <p:cNvGrpSpPr>
              <a:grpSpLocks/>
            </p:cNvGrpSpPr>
            <p:nvPr userDrawn="1"/>
          </p:nvGrpSpPr>
          <p:grpSpPr bwMode="auto">
            <a:xfrm>
              <a:off x="5893" y="2886"/>
              <a:ext cx="466" cy="115"/>
              <a:chOff x="5893" y="2886"/>
              <a:chExt cx="466" cy="115"/>
            </a:xfrm>
          </p:grpSpPr>
          <p:sp>
            <p:nvSpPr>
              <p:cNvPr id="10299" name="Rectangle 39"/>
              <p:cNvSpPr>
                <a:spLocks noChangeArrowheads="1"/>
              </p:cNvSpPr>
              <p:nvPr userDrawn="1"/>
            </p:nvSpPr>
            <p:spPr bwMode="auto">
              <a:xfrm flipV="1">
                <a:off x="6010" y="2886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0" name="Rectangle 40"/>
              <p:cNvSpPr>
                <a:spLocks noChangeArrowheads="1"/>
              </p:cNvSpPr>
              <p:nvPr userDrawn="1"/>
            </p:nvSpPr>
            <p:spPr bwMode="auto">
              <a:xfrm flipV="1">
                <a:off x="6126" y="2886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1" name="Rectangle 41"/>
              <p:cNvSpPr>
                <a:spLocks noChangeArrowheads="1"/>
              </p:cNvSpPr>
              <p:nvPr userDrawn="1"/>
            </p:nvSpPr>
            <p:spPr bwMode="auto">
              <a:xfrm flipV="1">
                <a:off x="6242" y="2886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2" name="Rectangle 42"/>
              <p:cNvSpPr>
                <a:spLocks noChangeArrowheads="1"/>
              </p:cNvSpPr>
              <p:nvPr userDrawn="1"/>
            </p:nvSpPr>
            <p:spPr bwMode="auto">
              <a:xfrm flipV="1">
                <a:off x="5893" y="2886"/>
                <a:ext cx="117" cy="11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2" name="Group 43"/>
            <p:cNvGrpSpPr>
              <a:grpSpLocks/>
            </p:cNvGrpSpPr>
            <p:nvPr userDrawn="1"/>
          </p:nvGrpSpPr>
          <p:grpSpPr bwMode="auto">
            <a:xfrm>
              <a:off x="5893" y="3022"/>
              <a:ext cx="466" cy="115"/>
              <a:chOff x="5893" y="3022"/>
              <a:chExt cx="466" cy="115"/>
            </a:xfrm>
          </p:grpSpPr>
          <p:sp>
            <p:nvSpPr>
              <p:cNvPr id="10295" name="Rectangle 44"/>
              <p:cNvSpPr>
                <a:spLocks noChangeArrowheads="1"/>
              </p:cNvSpPr>
              <p:nvPr userDrawn="1"/>
            </p:nvSpPr>
            <p:spPr bwMode="auto">
              <a:xfrm flipV="1">
                <a:off x="6010" y="3022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6" name="Rectangle 45"/>
              <p:cNvSpPr>
                <a:spLocks noChangeArrowheads="1"/>
              </p:cNvSpPr>
              <p:nvPr userDrawn="1"/>
            </p:nvSpPr>
            <p:spPr bwMode="auto">
              <a:xfrm flipV="1">
                <a:off x="6126" y="3022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7" name="Rectangle 46"/>
              <p:cNvSpPr>
                <a:spLocks noChangeArrowheads="1"/>
              </p:cNvSpPr>
              <p:nvPr userDrawn="1"/>
            </p:nvSpPr>
            <p:spPr bwMode="auto">
              <a:xfrm flipV="1">
                <a:off x="6242" y="3022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8" name="Rectangle 47"/>
              <p:cNvSpPr>
                <a:spLocks noChangeArrowheads="1"/>
              </p:cNvSpPr>
              <p:nvPr userDrawn="1"/>
            </p:nvSpPr>
            <p:spPr bwMode="auto">
              <a:xfrm flipV="1">
                <a:off x="5893" y="3022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3" name="Group 48"/>
            <p:cNvGrpSpPr>
              <a:grpSpLocks/>
            </p:cNvGrpSpPr>
            <p:nvPr userDrawn="1"/>
          </p:nvGrpSpPr>
          <p:grpSpPr bwMode="auto">
            <a:xfrm>
              <a:off x="5893" y="3158"/>
              <a:ext cx="466" cy="115"/>
              <a:chOff x="5893" y="3158"/>
              <a:chExt cx="466" cy="115"/>
            </a:xfrm>
          </p:grpSpPr>
          <p:sp>
            <p:nvSpPr>
              <p:cNvPr id="10291" name="Rectangle 49"/>
              <p:cNvSpPr>
                <a:spLocks noChangeArrowheads="1"/>
              </p:cNvSpPr>
              <p:nvPr userDrawn="1"/>
            </p:nvSpPr>
            <p:spPr bwMode="auto">
              <a:xfrm flipV="1">
                <a:off x="6010" y="3158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2" name="Rectangle 50"/>
              <p:cNvSpPr>
                <a:spLocks noChangeArrowheads="1"/>
              </p:cNvSpPr>
              <p:nvPr userDrawn="1"/>
            </p:nvSpPr>
            <p:spPr bwMode="auto">
              <a:xfrm flipV="1">
                <a:off x="6126" y="3158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3" name="Rectangle 51"/>
              <p:cNvSpPr>
                <a:spLocks noChangeArrowheads="1"/>
              </p:cNvSpPr>
              <p:nvPr userDrawn="1"/>
            </p:nvSpPr>
            <p:spPr bwMode="auto">
              <a:xfrm flipV="1">
                <a:off x="6242" y="3158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4" name="Rectangle 52"/>
              <p:cNvSpPr>
                <a:spLocks noChangeArrowheads="1"/>
              </p:cNvSpPr>
              <p:nvPr userDrawn="1"/>
            </p:nvSpPr>
            <p:spPr bwMode="auto">
              <a:xfrm flipV="1">
                <a:off x="5893" y="3158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4" name="Group 53"/>
            <p:cNvGrpSpPr>
              <a:grpSpLocks/>
            </p:cNvGrpSpPr>
            <p:nvPr userDrawn="1"/>
          </p:nvGrpSpPr>
          <p:grpSpPr bwMode="auto">
            <a:xfrm>
              <a:off x="5893" y="3385"/>
              <a:ext cx="466" cy="115"/>
              <a:chOff x="5893" y="3385"/>
              <a:chExt cx="466" cy="115"/>
            </a:xfrm>
          </p:grpSpPr>
          <p:sp>
            <p:nvSpPr>
              <p:cNvPr id="10287" name="Rectangle 54"/>
              <p:cNvSpPr>
                <a:spLocks noChangeArrowheads="1"/>
              </p:cNvSpPr>
              <p:nvPr userDrawn="1"/>
            </p:nvSpPr>
            <p:spPr bwMode="auto">
              <a:xfrm flipV="1">
                <a:off x="6010" y="3385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8" name="Rectangle 55"/>
              <p:cNvSpPr>
                <a:spLocks noChangeArrowheads="1"/>
              </p:cNvSpPr>
              <p:nvPr userDrawn="1"/>
            </p:nvSpPr>
            <p:spPr bwMode="auto">
              <a:xfrm flipV="1">
                <a:off x="6126" y="3385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9" name="Rectangle 56"/>
              <p:cNvSpPr>
                <a:spLocks noChangeArrowheads="1"/>
              </p:cNvSpPr>
              <p:nvPr userDrawn="1"/>
            </p:nvSpPr>
            <p:spPr bwMode="auto">
              <a:xfrm flipV="1">
                <a:off x="6242" y="3385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0" name="Rectangle 57"/>
              <p:cNvSpPr>
                <a:spLocks noChangeArrowheads="1"/>
              </p:cNvSpPr>
              <p:nvPr userDrawn="1"/>
            </p:nvSpPr>
            <p:spPr bwMode="auto">
              <a:xfrm flipV="1">
                <a:off x="5893" y="3385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5" name="Group 58"/>
            <p:cNvGrpSpPr>
              <a:grpSpLocks/>
            </p:cNvGrpSpPr>
            <p:nvPr userDrawn="1"/>
          </p:nvGrpSpPr>
          <p:grpSpPr bwMode="auto">
            <a:xfrm>
              <a:off x="5893" y="3521"/>
              <a:ext cx="466" cy="115"/>
              <a:chOff x="5893" y="3521"/>
              <a:chExt cx="466" cy="115"/>
            </a:xfrm>
          </p:grpSpPr>
          <p:sp>
            <p:nvSpPr>
              <p:cNvPr id="10283" name="Rectangle 59"/>
              <p:cNvSpPr>
                <a:spLocks noChangeArrowheads="1"/>
              </p:cNvSpPr>
              <p:nvPr userDrawn="1"/>
            </p:nvSpPr>
            <p:spPr bwMode="auto">
              <a:xfrm flipV="1">
                <a:off x="6010" y="3521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4" name="Rectangle 60"/>
              <p:cNvSpPr>
                <a:spLocks noChangeArrowheads="1"/>
              </p:cNvSpPr>
              <p:nvPr userDrawn="1"/>
            </p:nvSpPr>
            <p:spPr bwMode="auto">
              <a:xfrm flipV="1">
                <a:off x="6126" y="3521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5" name="Rectangle 61"/>
              <p:cNvSpPr>
                <a:spLocks noChangeArrowheads="1"/>
              </p:cNvSpPr>
              <p:nvPr userDrawn="1"/>
            </p:nvSpPr>
            <p:spPr bwMode="auto">
              <a:xfrm flipV="1">
                <a:off x="6242" y="3521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6" name="Rectangle 62"/>
              <p:cNvSpPr>
                <a:spLocks noChangeArrowheads="1"/>
              </p:cNvSpPr>
              <p:nvPr userDrawn="1"/>
            </p:nvSpPr>
            <p:spPr bwMode="auto">
              <a:xfrm flipV="1">
                <a:off x="5893" y="3521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6" name="Group 63"/>
            <p:cNvGrpSpPr>
              <a:grpSpLocks/>
            </p:cNvGrpSpPr>
            <p:nvPr userDrawn="1"/>
          </p:nvGrpSpPr>
          <p:grpSpPr bwMode="auto">
            <a:xfrm>
              <a:off x="5893" y="3657"/>
              <a:ext cx="466" cy="115"/>
              <a:chOff x="5893" y="3657"/>
              <a:chExt cx="466" cy="115"/>
            </a:xfrm>
          </p:grpSpPr>
          <p:sp>
            <p:nvSpPr>
              <p:cNvPr id="10279" name="Rectangle 64"/>
              <p:cNvSpPr>
                <a:spLocks noChangeArrowheads="1"/>
              </p:cNvSpPr>
              <p:nvPr userDrawn="1"/>
            </p:nvSpPr>
            <p:spPr bwMode="auto">
              <a:xfrm flipV="1">
                <a:off x="6010" y="365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0" name="Rectangle 65"/>
              <p:cNvSpPr>
                <a:spLocks noChangeArrowheads="1"/>
              </p:cNvSpPr>
              <p:nvPr userDrawn="1"/>
            </p:nvSpPr>
            <p:spPr bwMode="auto">
              <a:xfrm flipV="1">
                <a:off x="6126" y="3657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1" name="Rectangle 66"/>
              <p:cNvSpPr>
                <a:spLocks noChangeArrowheads="1"/>
              </p:cNvSpPr>
              <p:nvPr userDrawn="1"/>
            </p:nvSpPr>
            <p:spPr bwMode="auto">
              <a:xfrm flipV="1">
                <a:off x="6242" y="3657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2" name="Rectangle 67"/>
              <p:cNvSpPr>
                <a:spLocks noChangeArrowheads="1"/>
              </p:cNvSpPr>
              <p:nvPr userDrawn="1"/>
            </p:nvSpPr>
            <p:spPr bwMode="auto">
              <a:xfrm flipV="1">
                <a:off x="5893" y="3657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7" name="Group 68"/>
            <p:cNvGrpSpPr>
              <a:grpSpLocks/>
            </p:cNvGrpSpPr>
            <p:nvPr userDrawn="1"/>
          </p:nvGrpSpPr>
          <p:grpSpPr bwMode="auto">
            <a:xfrm>
              <a:off x="5893" y="3884"/>
              <a:ext cx="466" cy="115"/>
              <a:chOff x="5893" y="3884"/>
              <a:chExt cx="466" cy="115"/>
            </a:xfrm>
          </p:grpSpPr>
          <p:sp>
            <p:nvSpPr>
              <p:cNvPr id="10275" name="Rectangle 69"/>
              <p:cNvSpPr>
                <a:spLocks noChangeArrowheads="1"/>
              </p:cNvSpPr>
              <p:nvPr userDrawn="1"/>
            </p:nvSpPr>
            <p:spPr bwMode="auto">
              <a:xfrm flipV="1">
                <a:off x="6010" y="3884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6" name="Rectangle 70"/>
              <p:cNvSpPr>
                <a:spLocks noChangeArrowheads="1"/>
              </p:cNvSpPr>
              <p:nvPr userDrawn="1"/>
            </p:nvSpPr>
            <p:spPr bwMode="auto">
              <a:xfrm flipV="1">
                <a:off x="6126" y="3884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7" name="Rectangle 71"/>
              <p:cNvSpPr>
                <a:spLocks noChangeArrowheads="1"/>
              </p:cNvSpPr>
              <p:nvPr userDrawn="1"/>
            </p:nvSpPr>
            <p:spPr bwMode="auto">
              <a:xfrm flipV="1">
                <a:off x="6242" y="3884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8" name="Rectangle 72"/>
              <p:cNvSpPr>
                <a:spLocks noChangeArrowheads="1"/>
              </p:cNvSpPr>
              <p:nvPr userDrawn="1"/>
            </p:nvSpPr>
            <p:spPr bwMode="auto">
              <a:xfrm flipV="1">
                <a:off x="5893" y="3884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8" name="Group 73"/>
            <p:cNvGrpSpPr>
              <a:grpSpLocks/>
            </p:cNvGrpSpPr>
            <p:nvPr userDrawn="1"/>
          </p:nvGrpSpPr>
          <p:grpSpPr bwMode="auto">
            <a:xfrm>
              <a:off x="5893" y="4026"/>
              <a:ext cx="466" cy="115"/>
              <a:chOff x="5893" y="4026"/>
              <a:chExt cx="466" cy="115"/>
            </a:xfrm>
          </p:grpSpPr>
          <p:sp>
            <p:nvSpPr>
              <p:cNvPr id="10271" name="Rectangle 74"/>
              <p:cNvSpPr>
                <a:spLocks noChangeArrowheads="1"/>
              </p:cNvSpPr>
              <p:nvPr userDrawn="1"/>
            </p:nvSpPr>
            <p:spPr bwMode="auto">
              <a:xfrm flipV="1">
                <a:off x="6010" y="4026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2" name="Rectangle 75"/>
              <p:cNvSpPr>
                <a:spLocks noChangeArrowheads="1"/>
              </p:cNvSpPr>
              <p:nvPr userDrawn="1"/>
            </p:nvSpPr>
            <p:spPr bwMode="auto">
              <a:xfrm flipV="1">
                <a:off x="6126" y="4026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3" name="Rectangle 76"/>
              <p:cNvSpPr>
                <a:spLocks noChangeArrowheads="1"/>
              </p:cNvSpPr>
              <p:nvPr userDrawn="1"/>
            </p:nvSpPr>
            <p:spPr bwMode="auto">
              <a:xfrm flipV="1">
                <a:off x="6242" y="4026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4" name="Rectangle 77"/>
              <p:cNvSpPr>
                <a:spLocks noChangeArrowheads="1"/>
              </p:cNvSpPr>
              <p:nvPr userDrawn="1"/>
            </p:nvSpPr>
            <p:spPr bwMode="auto">
              <a:xfrm flipV="1">
                <a:off x="5893" y="4026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9" name="Group 78"/>
            <p:cNvGrpSpPr>
              <a:grpSpLocks/>
            </p:cNvGrpSpPr>
            <p:nvPr userDrawn="1"/>
          </p:nvGrpSpPr>
          <p:grpSpPr bwMode="auto">
            <a:xfrm>
              <a:off x="5893" y="4167"/>
              <a:ext cx="466" cy="115"/>
              <a:chOff x="5893" y="4167"/>
              <a:chExt cx="466" cy="115"/>
            </a:xfrm>
          </p:grpSpPr>
          <p:sp>
            <p:nvSpPr>
              <p:cNvPr id="10267" name="Rectangle 79"/>
              <p:cNvSpPr>
                <a:spLocks noChangeArrowheads="1"/>
              </p:cNvSpPr>
              <p:nvPr userDrawn="1"/>
            </p:nvSpPr>
            <p:spPr bwMode="auto">
              <a:xfrm flipV="1">
                <a:off x="6010" y="4167"/>
                <a:ext cx="116" cy="115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68" name="Rectangle 80"/>
              <p:cNvSpPr>
                <a:spLocks noChangeArrowheads="1"/>
              </p:cNvSpPr>
              <p:nvPr userDrawn="1"/>
            </p:nvSpPr>
            <p:spPr bwMode="auto">
              <a:xfrm flipV="1">
                <a:off x="6126" y="4167"/>
                <a:ext cx="116" cy="11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69" name="Rectangle 81"/>
              <p:cNvSpPr>
                <a:spLocks noChangeArrowheads="1"/>
              </p:cNvSpPr>
              <p:nvPr userDrawn="1"/>
            </p:nvSpPr>
            <p:spPr bwMode="auto">
              <a:xfrm flipV="1">
                <a:off x="6242" y="4167"/>
                <a:ext cx="117" cy="1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0" name="Rectangle 82"/>
              <p:cNvSpPr>
                <a:spLocks noChangeArrowheads="1"/>
              </p:cNvSpPr>
              <p:nvPr userDrawn="1"/>
            </p:nvSpPr>
            <p:spPr bwMode="auto">
              <a:xfrm flipV="1">
                <a:off x="5893" y="4167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0251" name="Rectangle 83"/>
          <p:cNvSpPr>
            <a:spLocks noChangeArrowheads="1"/>
          </p:cNvSpPr>
          <p:nvPr/>
        </p:nvSpPr>
        <p:spPr bwMode="auto">
          <a:xfrm>
            <a:off x="12340875" y="1341837"/>
            <a:ext cx="1589950" cy="1862995"/>
          </a:xfrm>
          <a:prstGeom prst="rect">
            <a:avLst/>
          </a:prstGeom>
          <a:noFill/>
          <a:ln>
            <a:noFill/>
          </a:ln>
          <a:effectLst/>
        </p:spPr>
        <p:txBody>
          <a:bodyPr lIns="95360" tIns="47681" rIns="95360" bIns="47681">
            <a:spAutoFit/>
          </a:bodyPr>
          <a:lstStyle/>
          <a:p>
            <a:pPr algn="l" defTabSz="685574" eaLnBrk="0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配色参考方案：</a:t>
            </a:r>
          </a:p>
          <a:p>
            <a:pPr algn="l" defTabSz="685574" eaLnBrk="0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建议同一页面内不超过四种颜色，以下是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13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组配色方案，同一页面内只选择一组使用。（仅供参考）</a:t>
            </a:r>
          </a:p>
        </p:txBody>
      </p:sp>
      <p:sp>
        <p:nvSpPr>
          <p:cNvPr id="10252" name="Rectangle 84"/>
          <p:cNvSpPr>
            <a:spLocks noChangeArrowheads="1"/>
          </p:cNvSpPr>
          <p:nvPr/>
        </p:nvSpPr>
        <p:spPr bwMode="auto">
          <a:xfrm>
            <a:off x="12340874" y="8335"/>
            <a:ext cx="1494673" cy="824249"/>
          </a:xfrm>
          <a:prstGeom prst="rect">
            <a:avLst/>
          </a:prstGeom>
          <a:noFill/>
          <a:ln>
            <a:noFill/>
          </a:ln>
          <a:effectLst/>
        </p:spPr>
        <p:txBody>
          <a:bodyPr lIns="95360" tIns="47681" rIns="95360" bIns="47681">
            <a:spAutoFit/>
          </a:bodyPr>
          <a:lstStyle/>
          <a:p>
            <a:pPr algn="l" defTabSz="685574" hangingPunct="1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客户或者合作伙伴的标志放在右上角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.</a:t>
            </a: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76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</p:sldLayoutIdLst>
  <p:transition advClick="0" advTm="8000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微软雅黑" pitchFamily="34" charset="-122"/>
          <a:ea typeface="微软雅黑" pitchFamily="34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微软雅黑" pitchFamily="34" charset="-122"/>
          <a:ea typeface="微软雅黑" pitchFamily="34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微软雅黑" pitchFamily="34" charset="-122"/>
          <a:ea typeface="微软雅黑" pitchFamily="34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微软雅黑" pitchFamily="34" charset="-122"/>
          <a:ea typeface="微软雅黑" pitchFamily="34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微软雅黑" pitchFamily="34" charset="-122"/>
          <a:ea typeface="微软雅黑" pitchFamily="34" charset="-122"/>
          <a:cs typeface="Arial" charset="0"/>
        </a:defRPr>
      </a:lvl5pPr>
      <a:lvl6pPr marL="544139" algn="l" rtl="0" eaLnBrk="1" fontAlgn="base" hangingPunct="1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088279" algn="l" rtl="0" eaLnBrk="1" fontAlgn="base" hangingPunct="1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632419" algn="l" rtl="0" eaLnBrk="1" fontAlgn="base" hangingPunct="1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2176558" algn="l" rtl="0" eaLnBrk="1" fontAlgn="base" hangingPunct="1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407059" indent="-40705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883151" indent="-33921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359244" indent="-2713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875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904371" indent="-2713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575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448305" indent="-2713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5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992768" indent="-27207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875">
          <a:solidFill>
            <a:schemeClr val="tx1"/>
          </a:solidFill>
          <a:latin typeface="+mn-lt"/>
          <a:ea typeface="+mn-ea"/>
          <a:cs typeface="+mn-cs"/>
        </a:defRPr>
      </a:lvl6pPr>
      <a:lvl7pPr marL="3536907" indent="-27207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875">
          <a:solidFill>
            <a:schemeClr val="tx1"/>
          </a:solidFill>
          <a:latin typeface="+mn-lt"/>
          <a:ea typeface="+mn-ea"/>
          <a:cs typeface="+mn-cs"/>
        </a:defRPr>
      </a:lvl7pPr>
      <a:lvl8pPr marL="4081047" indent="-27207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875">
          <a:solidFill>
            <a:schemeClr val="tx1"/>
          </a:solidFill>
          <a:latin typeface="+mn-lt"/>
          <a:ea typeface="+mn-ea"/>
          <a:cs typeface="+mn-cs"/>
        </a:defRPr>
      </a:lvl8pPr>
      <a:lvl9pPr marL="4625187" indent="-27207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87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39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279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419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558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697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4837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8977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116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089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/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/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196/0/84</a:t>
              </a:r>
            </a:p>
          </p:txBody>
        </p:sp>
        <p:sp>
          <p:nvSpPr>
            <p:cNvPr id="90" name="文本框 15"/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/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203/55/120</a:t>
              </a:r>
            </a:p>
          </p:txBody>
        </p:sp>
        <p:sp>
          <p:nvSpPr>
            <p:cNvPr id="92" name="矩形 13"/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237/109/0</a:t>
              </a:r>
            </a:p>
          </p:txBody>
        </p:sp>
        <p:sp>
          <p:nvSpPr>
            <p:cNvPr id="93" name="矩形 13"/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153/54/54</a:t>
              </a:r>
            </a:p>
          </p:txBody>
        </p:sp>
        <p:sp>
          <p:nvSpPr>
            <p:cNvPr id="94" name="矩形 13"/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98/178/48</a:t>
              </a:r>
            </a:p>
          </p:txBody>
        </p:sp>
        <p:sp>
          <p:nvSpPr>
            <p:cNvPr id="95" name="矩形 13"/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242/137/68</a:t>
              </a:r>
            </a:p>
          </p:txBody>
        </p:sp>
        <p:sp>
          <p:nvSpPr>
            <p:cNvPr id="96" name="矩形 13"/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199/0/11  </a:t>
              </a:r>
            </a:p>
          </p:txBody>
        </p:sp>
        <p:sp>
          <p:nvSpPr>
            <p:cNvPr id="97" name="文本框 15"/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/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200/16/46  </a:t>
              </a:r>
            </a:p>
          </p:txBody>
        </p:sp>
        <p:sp>
          <p:nvSpPr>
            <p:cNvPr id="99" name="矩形 13"/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127/0/1</a:t>
              </a:r>
            </a:p>
          </p:txBody>
        </p:sp>
        <p:sp>
          <p:nvSpPr>
            <p:cNvPr id="100" name="矩形 13"/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52/200/0</a:t>
              </a:r>
            </a:p>
          </p:txBody>
        </p:sp>
        <p:sp>
          <p:nvSpPr>
            <p:cNvPr id="101" name="矩形 13"/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48/181/197</a:t>
              </a:r>
            </a:p>
          </p:txBody>
        </p:sp>
        <p:sp>
          <p:nvSpPr>
            <p:cNvPr id="102" name="矩形 13"/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129/193/95</a:t>
              </a:r>
            </a:p>
          </p:txBody>
        </p:sp>
        <p:sp>
          <p:nvSpPr>
            <p:cNvPr id="103" name="矩形 13"/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253/211/81</a:t>
              </a:r>
            </a:p>
          </p:txBody>
        </p:sp>
        <p:sp>
          <p:nvSpPr>
            <p:cNvPr id="104" name="矩形 13"/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86/196/210</a:t>
              </a:r>
            </a:p>
          </p:txBody>
        </p:sp>
        <p:sp>
          <p:nvSpPr>
            <p:cNvPr id="105" name="矩形 13"/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211/57/65</a:t>
              </a:r>
            </a:p>
          </p:txBody>
        </p:sp>
        <p:sp>
          <p:nvSpPr>
            <p:cNvPr id="106" name="矩形 13"/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211/56/89</a:t>
              </a:r>
            </a:p>
          </p:txBody>
        </p:sp>
        <p:sp>
          <p:nvSpPr>
            <p:cNvPr id="107" name="矩形 13"/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221/128/170</a:t>
              </a:r>
            </a:p>
          </p:txBody>
        </p:sp>
        <p:sp>
          <p:nvSpPr>
            <p:cNvPr id="108" name="矩形 13"/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191/128/130</a:t>
              </a:r>
            </a:p>
          </p:txBody>
        </p:sp>
        <p:sp>
          <p:nvSpPr>
            <p:cNvPr id="109" name="矩形 13"/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246/183/140</a:t>
              </a:r>
            </a:p>
          </p:txBody>
        </p:sp>
        <p:sp>
          <p:nvSpPr>
            <p:cNvPr id="110" name="矩形 13"/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176/216/156</a:t>
              </a:r>
            </a:p>
          </p:txBody>
        </p:sp>
        <p:sp>
          <p:nvSpPr>
            <p:cNvPr id="111" name="矩形 13"/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253/227/181</a:t>
              </a:r>
            </a:p>
          </p:txBody>
        </p:sp>
        <p:sp>
          <p:nvSpPr>
            <p:cNvPr id="112" name="矩形 13"/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148/218/226</a:t>
              </a:r>
            </a:p>
          </p:txBody>
        </p:sp>
        <p:sp>
          <p:nvSpPr>
            <p:cNvPr id="113" name="矩形 13"/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226/129/137</a:t>
              </a:r>
            </a:p>
          </p:txBody>
        </p:sp>
        <p:sp>
          <p:nvSpPr>
            <p:cNvPr id="114" name="矩形 13"/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226/129/152</a:t>
              </a:r>
            </a:p>
          </p:txBody>
        </p:sp>
        <p:sp>
          <p:nvSpPr>
            <p:cNvPr id="115" name="矩形 13"/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235/179/204</a:t>
              </a:r>
            </a:p>
          </p:txBody>
        </p:sp>
        <p:sp>
          <p:nvSpPr>
            <p:cNvPr id="116" name="矩形 13"/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216/179/179</a:t>
              </a:r>
            </a:p>
          </p:txBody>
        </p:sp>
        <p:sp>
          <p:nvSpPr>
            <p:cNvPr id="117" name="矩形 13"/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250/211/187</a:t>
              </a:r>
            </a:p>
          </p:txBody>
        </p:sp>
        <p:sp>
          <p:nvSpPr>
            <p:cNvPr id="118" name="矩形 13"/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208/232/196</a:t>
              </a:r>
            </a:p>
          </p:txBody>
        </p:sp>
        <p:sp>
          <p:nvSpPr>
            <p:cNvPr id="119" name="矩形 13"/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254/238/193</a:t>
              </a:r>
            </a:p>
          </p:txBody>
        </p:sp>
        <p:sp>
          <p:nvSpPr>
            <p:cNvPr id="120" name="矩形 13"/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190/233/238</a:t>
              </a:r>
            </a:p>
          </p:txBody>
        </p:sp>
        <p:sp>
          <p:nvSpPr>
            <p:cNvPr id="121" name="矩形 13"/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239/178/184</a:t>
              </a:r>
            </a:p>
          </p:txBody>
        </p:sp>
        <p:sp>
          <p:nvSpPr>
            <p:cNvPr id="122" name="矩形 13"/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238/179/193</a:t>
              </a:r>
            </a:p>
          </p:txBody>
        </p:sp>
        <p:sp>
          <p:nvSpPr>
            <p:cNvPr id="123" name="矩形 13"/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0/0/0</a:t>
              </a:r>
            </a:p>
          </p:txBody>
        </p:sp>
        <p:sp>
          <p:nvSpPr>
            <p:cNvPr id="124" name="矩形 13"/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89/87/87</a:t>
              </a:r>
            </a:p>
          </p:txBody>
        </p:sp>
        <p:sp>
          <p:nvSpPr>
            <p:cNvPr id="125" name="矩形 13"/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137</a:t>
              </a:r>
            </a:p>
          </p:txBody>
        </p:sp>
        <p:sp>
          <p:nvSpPr>
            <p:cNvPr id="126" name="矩形 13"/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181</a:t>
              </a:r>
            </a:p>
          </p:txBody>
        </p:sp>
        <p:sp>
          <p:nvSpPr>
            <p:cNvPr id="127" name="矩形 13"/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221</a:t>
              </a:r>
            </a:p>
          </p:txBody>
        </p:sp>
        <p:sp>
          <p:nvSpPr>
            <p:cNvPr id="128" name="矩形 13"/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panose="020B0604020202020204" pitchFamily="34" charset="0"/>
                  <a:ea typeface="Arial" panose="020B0604020202020204" pitchFamily="34" charset="0"/>
                  <a:cs typeface="Arial" panose="020B0604020202020204" pitchFamily="34" charset="0"/>
                </a:rPr>
                <a:t>255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98347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8085" rtl="0" eaLnBrk="1" latinLnBrk="0" hangingPunct="1">
        <a:lnSpc>
          <a:spcPct val="90000"/>
        </a:lnSpc>
        <a:spcBef>
          <a:spcPct val="0"/>
        </a:spcBef>
        <a:buNone/>
        <a:defRPr sz="57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7180" indent="-297180" algn="l" defTabSz="1188085" rtl="0" eaLnBrk="1" latinLnBrk="0" hangingPunct="1">
        <a:lnSpc>
          <a:spcPct val="90000"/>
        </a:lnSpc>
        <a:spcBef>
          <a:spcPts val="1300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905" indent="-297180" algn="l" defTabSz="1188085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20" kern="1200">
          <a:solidFill>
            <a:schemeClr val="tx1"/>
          </a:solidFill>
          <a:latin typeface="+mn-lt"/>
          <a:ea typeface="+mn-ea"/>
          <a:cs typeface="+mn-cs"/>
        </a:defRPr>
      </a:lvl2pPr>
      <a:lvl3pPr marL="1484630" indent="-297180" algn="l" defTabSz="1188085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078355" indent="-297180" algn="l" defTabSz="1188085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4pPr>
      <a:lvl5pPr marL="2672715" indent="-297180" algn="l" defTabSz="1188085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0" indent="-297180" algn="l" defTabSz="1188085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6pPr>
      <a:lvl7pPr marL="3860165" indent="-297180" algn="l" defTabSz="1188085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7pPr>
      <a:lvl8pPr marL="4454525" indent="-297180" algn="l" defTabSz="1188085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8pPr>
      <a:lvl9pPr marL="5048250" indent="-297180" algn="l" defTabSz="1188085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8085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algn="l" defTabSz="1188085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88085" algn="l" defTabSz="1188085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3pPr>
      <a:lvl4pPr marL="1781810" algn="l" defTabSz="1188085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4pPr>
      <a:lvl5pPr marL="2375535" algn="l" defTabSz="1188085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5pPr>
      <a:lvl6pPr marL="2969260" algn="l" defTabSz="1188085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6pPr>
      <a:lvl7pPr marL="3563620" algn="l" defTabSz="1188085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7pPr>
      <a:lvl8pPr marL="4157345" algn="l" defTabSz="1188085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8pPr>
      <a:lvl9pPr marL="4751070" algn="l" defTabSz="1188085" rtl="0" eaLnBrk="1" latinLnBrk="0" hangingPunct="1">
        <a:defRPr sz="23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6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3" tIns="34277" rIns="68553" bIns="34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84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srgbClr val="666666"/>
              </a:solidFill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768859" y="6322925"/>
            <a:ext cx="3750890" cy="365125"/>
          </a:xfrm>
          <a:prstGeom prst="rect">
            <a:avLst/>
          </a:prstGeom>
        </p:spPr>
        <p:txBody>
          <a:bodyPr/>
          <a:lstStyle>
            <a:lvl1pPr>
              <a:defRPr sz="1349"/>
            </a:lvl1pPr>
          </a:lstStyle>
          <a:p>
            <a:pPr defTabSz="685584"/>
            <a:r>
              <a:rPr lang="zh-CN" altLang="zh-CN" b="1">
                <a:solidFill>
                  <a:srgbClr val="1D1D1A"/>
                </a:solidFill>
              </a:rPr>
              <a:t>凝心聚力再出发，携手奋进赢未来</a:t>
            </a:r>
            <a:br>
              <a:rPr lang="en-US" altLang="zh-CN" b="1">
                <a:solidFill>
                  <a:srgbClr val="1D1D1A"/>
                </a:solidFill>
              </a:rPr>
            </a:b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822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</p:sldLayoutIdLst>
  <p:hf hdr="0" ftr="0" dt="0"/>
  <p:txStyles>
    <p:titleStyle>
      <a:lvl1pPr algn="l" defTabSz="685526" rtl="0" eaLnBrk="1" latinLnBrk="0" hangingPunct="1">
        <a:lnSpc>
          <a:spcPts val="2579"/>
        </a:lnSpc>
        <a:spcBef>
          <a:spcPct val="0"/>
        </a:spcBef>
        <a:buNone/>
        <a:defRPr sz="23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685526" rtl="0" eaLnBrk="1" latinLnBrk="0" hangingPunct="1">
        <a:lnSpc>
          <a:spcPct val="100000"/>
        </a:lnSpc>
        <a:spcBef>
          <a:spcPts val="0"/>
        </a:spcBef>
        <a:buFontTx/>
        <a:buNone/>
        <a:defRPr sz="75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342763" indent="0" algn="l" defTabSz="685526" rtl="0" eaLnBrk="1" latinLnBrk="0" hangingPunct="1">
        <a:lnSpc>
          <a:spcPct val="90000"/>
        </a:lnSpc>
        <a:spcBef>
          <a:spcPts val="375"/>
        </a:spcBef>
        <a:buFontTx/>
        <a:buNone/>
        <a:defRPr sz="562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526" indent="0" algn="l" defTabSz="685526" rtl="0" eaLnBrk="1" latinLnBrk="0" hangingPunct="1">
        <a:lnSpc>
          <a:spcPct val="90000"/>
        </a:lnSpc>
        <a:spcBef>
          <a:spcPts val="375"/>
        </a:spcBef>
        <a:buFontTx/>
        <a:buNone/>
        <a:defRPr sz="562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28289" indent="0" algn="l" defTabSz="685526" rtl="0" eaLnBrk="1" latinLnBrk="0" hangingPunct="1">
        <a:lnSpc>
          <a:spcPct val="90000"/>
        </a:lnSpc>
        <a:spcBef>
          <a:spcPts val="375"/>
        </a:spcBef>
        <a:buFontTx/>
        <a:buNone/>
        <a:defRPr sz="562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71051" indent="0" algn="l" defTabSz="685526" rtl="0" eaLnBrk="1" latinLnBrk="0" hangingPunct="1">
        <a:lnSpc>
          <a:spcPct val="90000"/>
        </a:lnSpc>
        <a:spcBef>
          <a:spcPts val="375"/>
        </a:spcBef>
        <a:buFontTx/>
        <a:buNone/>
        <a:defRPr sz="562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196" indent="-171381" algn="l" defTabSz="68552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227958" indent="-171381" algn="l" defTabSz="68552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570721" indent="-171381" algn="l" defTabSz="68552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913484" indent="-171381" algn="l" defTabSz="68552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6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526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289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051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814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577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34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10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007566" y="116683"/>
            <a:ext cx="10181635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63578" rIns="127155" bIns="6357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07566" y="1628779"/>
            <a:ext cx="10181635" cy="4194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7175" tIns="63587" rIns="127175" bIns="63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49" name="Rectangle 15"/>
          <p:cNvSpPr>
            <a:spLocks noChangeArrowheads="1"/>
          </p:cNvSpPr>
          <p:nvPr/>
        </p:nvSpPr>
        <p:spPr bwMode="auto">
          <a:xfrm>
            <a:off x="-2604658" y="691756"/>
            <a:ext cx="2460552" cy="6752924"/>
          </a:xfrm>
          <a:prstGeom prst="rect">
            <a:avLst/>
          </a:prstGeom>
          <a:noFill/>
          <a:ln>
            <a:noFill/>
          </a:ln>
          <a:effectLst/>
        </p:spPr>
        <p:txBody>
          <a:bodyPr lIns="95360" tIns="47681" rIns="95360" bIns="47681">
            <a:spAutoFit/>
          </a:bodyPr>
          <a:lstStyle/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英文标题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:32-35pt  </a:t>
            </a: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R153 G0 B0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CN" sz="135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LT Medium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408104" indent="-408104" algn="r" defTabSz="685574" eaLnBrk="0">
              <a:lnSpc>
                <a:spcPct val="7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en-US" altLang="zh-CN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中文标题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:30-32pt  </a:t>
            </a: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R153 G0 B0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黑体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英文正文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:20-22pt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 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 :18pt  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CN" sz="135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LT Regular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408104" indent="-408104" algn="r" defTabSz="685574" eaLnBrk="0">
              <a:lnSpc>
                <a:spcPct val="7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endParaRPr lang="en-US" altLang="zh-CN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中文正文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:18-20pt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):18pt </a:t>
            </a: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408104" indent="-408104" algn="r" defTabSz="685574" eaLnBrk="0">
              <a:lnSpc>
                <a:spcPct val="125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细黑体</a:t>
            </a:r>
            <a:r>
              <a:rPr lang="zh-CN" altLang="en-US" sz="1350" b="1" dirty="0">
                <a:solidFill>
                  <a:srgbClr val="FFFFFF"/>
                </a:solidFill>
                <a:latin typeface="Arial" pitchFamily="34" charset="0"/>
                <a:ea typeface="华文细黑" pitchFamily="2" charset="-122"/>
              </a:rPr>
              <a:t> </a:t>
            </a:r>
          </a:p>
        </p:txBody>
      </p:sp>
      <p:grpSp>
        <p:nvGrpSpPr>
          <p:cNvPr id="1029" name="Group 16"/>
          <p:cNvGrpSpPr>
            <a:grpSpLocks/>
          </p:cNvGrpSpPr>
          <p:nvPr/>
        </p:nvGrpSpPr>
        <p:grpSpPr bwMode="auto">
          <a:xfrm>
            <a:off x="12438533" y="3511156"/>
            <a:ext cx="1225512" cy="3224212"/>
            <a:chOff x="5839" y="2251"/>
            <a:chExt cx="579" cy="2031"/>
          </a:xfrm>
        </p:grpSpPr>
        <p:sp>
          <p:nvSpPr>
            <p:cNvPr id="10253" name="Rectangle 17"/>
            <p:cNvSpPr>
              <a:spLocks noChangeArrowheads="1"/>
            </p:cNvSpPr>
            <p:nvPr userDrawn="1"/>
          </p:nvSpPr>
          <p:spPr bwMode="auto">
            <a:xfrm>
              <a:off x="5839" y="3164"/>
              <a:ext cx="579" cy="1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91425" tIns="45712" rIns="91425" bIns="45712" anchor="ctr">
              <a:spAutoFit/>
            </a:bodyPr>
            <a:lstStyle/>
            <a:p>
              <a:pPr algn="l" defTabSz="685574" hangingPunct="1">
                <a:defRPr/>
              </a:pPr>
              <a:endParaRPr lang="zh-CN" altLang="en-US" sz="1350" dirty="0"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1037" name="Group 18"/>
            <p:cNvGrpSpPr>
              <a:grpSpLocks/>
            </p:cNvGrpSpPr>
            <p:nvPr userDrawn="1"/>
          </p:nvGrpSpPr>
          <p:grpSpPr bwMode="auto">
            <a:xfrm>
              <a:off x="5893" y="2387"/>
              <a:ext cx="466" cy="115"/>
              <a:chOff x="5893" y="2387"/>
              <a:chExt cx="466" cy="115"/>
            </a:xfrm>
          </p:grpSpPr>
          <p:sp>
            <p:nvSpPr>
              <p:cNvPr id="10315" name="Rectangle 19"/>
              <p:cNvSpPr>
                <a:spLocks noChangeArrowheads="1"/>
              </p:cNvSpPr>
              <p:nvPr userDrawn="1"/>
            </p:nvSpPr>
            <p:spPr bwMode="auto">
              <a:xfrm flipV="1">
                <a:off x="6010" y="2387"/>
                <a:ext cx="116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6" name="Rectangle 20"/>
              <p:cNvSpPr>
                <a:spLocks noChangeArrowheads="1"/>
              </p:cNvSpPr>
              <p:nvPr userDrawn="1"/>
            </p:nvSpPr>
            <p:spPr bwMode="auto">
              <a:xfrm flipV="1">
                <a:off x="6126" y="2387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7" name="Rectangle 21"/>
              <p:cNvSpPr>
                <a:spLocks noChangeArrowheads="1"/>
              </p:cNvSpPr>
              <p:nvPr userDrawn="1"/>
            </p:nvSpPr>
            <p:spPr bwMode="auto">
              <a:xfrm flipV="1">
                <a:off x="6242" y="2387"/>
                <a:ext cx="117" cy="115"/>
              </a:xfrm>
              <a:prstGeom prst="rect">
                <a:avLst/>
              </a:prstGeom>
              <a:solidFill>
                <a:srgbClr val="99660A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8" name="Rectangle 22"/>
              <p:cNvSpPr>
                <a:spLocks noChangeArrowheads="1"/>
              </p:cNvSpPr>
              <p:nvPr userDrawn="1"/>
            </p:nvSpPr>
            <p:spPr bwMode="auto">
              <a:xfrm flipV="1">
                <a:off x="5893" y="2387"/>
                <a:ext cx="117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38" name="Group 23"/>
            <p:cNvGrpSpPr>
              <a:grpSpLocks/>
            </p:cNvGrpSpPr>
            <p:nvPr userDrawn="1"/>
          </p:nvGrpSpPr>
          <p:grpSpPr bwMode="auto">
            <a:xfrm>
              <a:off x="5893" y="2523"/>
              <a:ext cx="466" cy="115"/>
              <a:chOff x="5893" y="2523"/>
              <a:chExt cx="466" cy="115"/>
            </a:xfrm>
          </p:grpSpPr>
          <p:sp>
            <p:nvSpPr>
              <p:cNvPr id="10311" name="Rectangle 24"/>
              <p:cNvSpPr>
                <a:spLocks noChangeArrowheads="1"/>
              </p:cNvSpPr>
              <p:nvPr userDrawn="1"/>
            </p:nvSpPr>
            <p:spPr bwMode="auto">
              <a:xfrm flipV="1">
                <a:off x="6010" y="2523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2" name="Rectangle 25"/>
              <p:cNvSpPr>
                <a:spLocks noChangeArrowheads="1"/>
              </p:cNvSpPr>
              <p:nvPr userDrawn="1"/>
            </p:nvSpPr>
            <p:spPr bwMode="auto">
              <a:xfrm flipV="1">
                <a:off x="6126" y="2523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3" name="Rectangle 26"/>
              <p:cNvSpPr>
                <a:spLocks noChangeArrowheads="1"/>
              </p:cNvSpPr>
              <p:nvPr userDrawn="1"/>
            </p:nvSpPr>
            <p:spPr bwMode="auto">
              <a:xfrm flipV="1">
                <a:off x="6242" y="2523"/>
                <a:ext cx="117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4" name="Rectangle 27"/>
              <p:cNvSpPr>
                <a:spLocks noChangeArrowheads="1"/>
              </p:cNvSpPr>
              <p:nvPr userDrawn="1"/>
            </p:nvSpPr>
            <p:spPr bwMode="auto">
              <a:xfrm flipV="1">
                <a:off x="5893" y="2523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39" name="Group 28"/>
            <p:cNvGrpSpPr>
              <a:grpSpLocks/>
            </p:cNvGrpSpPr>
            <p:nvPr userDrawn="1"/>
          </p:nvGrpSpPr>
          <p:grpSpPr bwMode="auto">
            <a:xfrm>
              <a:off x="5893" y="2659"/>
              <a:ext cx="466" cy="115"/>
              <a:chOff x="5893" y="2659"/>
              <a:chExt cx="466" cy="115"/>
            </a:xfrm>
          </p:grpSpPr>
          <p:sp>
            <p:nvSpPr>
              <p:cNvPr id="10307" name="Rectangle 29"/>
              <p:cNvSpPr>
                <a:spLocks noChangeArrowheads="1"/>
              </p:cNvSpPr>
              <p:nvPr userDrawn="1"/>
            </p:nvSpPr>
            <p:spPr bwMode="auto">
              <a:xfrm flipV="1">
                <a:off x="6010" y="2659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8" name="Rectangle 30"/>
              <p:cNvSpPr>
                <a:spLocks noChangeArrowheads="1"/>
              </p:cNvSpPr>
              <p:nvPr userDrawn="1"/>
            </p:nvSpPr>
            <p:spPr bwMode="auto">
              <a:xfrm flipV="1">
                <a:off x="6126" y="2659"/>
                <a:ext cx="116" cy="115"/>
              </a:xfrm>
              <a:prstGeom prst="rect">
                <a:avLst/>
              </a:prstGeom>
              <a:solidFill>
                <a:srgbClr val="0099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9" name="Rectangle 31"/>
              <p:cNvSpPr>
                <a:spLocks noChangeArrowheads="1"/>
              </p:cNvSpPr>
              <p:nvPr userDrawn="1"/>
            </p:nvSpPr>
            <p:spPr bwMode="auto">
              <a:xfrm flipV="1">
                <a:off x="6242" y="2659"/>
                <a:ext cx="117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10" name="Rectangle 32"/>
              <p:cNvSpPr>
                <a:spLocks noChangeArrowheads="1"/>
              </p:cNvSpPr>
              <p:nvPr userDrawn="1"/>
            </p:nvSpPr>
            <p:spPr bwMode="auto">
              <a:xfrm flipV="1">
                <a:off x="5893" y="2659"/>
                <a:ext cx="117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0" name="Group 33"/>
            <p:cNvGrpSpPr>
              <a:grpSpLocks/>
            </p:cNvGrpSpPr>
            <p:nvPr userDrawn="1"/>
          </p:nvGrpSpPr>
          <p:grpSpPr bwMode="auto">
            <a:xfrm>
              <a:off x="5893" y="2251"/>
              <a:ext cx="466" cy="119"/>
              <a:chOff x="5893" y="2251"/>
              <a:chExt cx="466" cy="119"/>
            </a:xfrm>
          </p:grpSpPr>
          <p:sp>
            <p:nvSpPr>
              <p:cNvPr id="10303" name="Rectangle 34"/>
              <p:cNvSpPr>
                <a:spLocks noChangeArrowheads="1"/>
              </p:cNvSpPr>
              <p:nvPr userDrawn="1"/>
            </p:nvSpPr>
            <p:spPr bwMode="auto">
              <a:xfrm flipV="1">
                <a:off x="6126" y="2251"/>
                <a:ext cx="116" cy="119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4" name="Rectangle 35"/>
              <p:cNvSpPr>
                <a:spLocks noChangeArrowheads="1"/>
              </p:cNvSpPr>
              <p:nvPr userDrawn="1"/>
            </p:nvSpPr>
            <p:spPr bwMode="auto">
              <a:xfrm flipV="1">
                <a:off x="6242" y="2251"/>
                <a:ext cx="117" cy="119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5" name="Rectangle 36"/>
              <p:cNvSpPr>
                <a:spLocks noChangeArrowheads="1"/>
              </p:cNvSpPr>
              <p:nvPr userDrawn="1"/>
            </p:nvSpPr>
            <p:spPr bwMode="auto">
              <a:xfrm flipV="1">
                <a:off x="5893" y="2251"/>
                <a:ext cx="117" cy="119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6" name="Rectangle 37"/>
              <p:cNvSpPr>
                <a:spLocks noChangeArrowheads="1"/>
              </p:cNvSpPr>
              <p:nvPr userDrawn="1"/>
            </p:nvSpPr>
            <p:spPr bwMode="auto">
              <a:xfrm flipV="1">
                <a:off x="6010" y="2251"/>
                <a:ext cx="116" cy="119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1" name="Group 38"/>
            <p:cNvGrpSpPr>
              <a:grpSpLocks/>
            </p:cNvGrpSpPr>
            <p:nvPr userDrawn="1"/>
          </p:nvGrpSpPr>
          <p:grpSpPr bwMode="auto">
            <a:xfrm>
              <a:off x="5893" y="2886"/>
              <a:ext cx="466" cy="115"/>
              <a:chOff x="5893" y="2886"/>
              <a:chExt cx="466" cy="115"/>
            </a:xfrm>
          </p:grpSpPr>
          <p:sp>
            <p:nvSpPr>
              <p:cNvPr id="10299" name="Rectangle 39"/>
              <p:cNvSpPr>
                <a:spLocks noChangeArrowheads="1"/>
              </p:cNvSpPr>
              <p:nvPr userDrawn="1"/>
            </p:nvSpPr>
            <p:spPr bwMode="auto">
              <a:xfrm flipV="1">
                <a:off x="6010" y="2886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0" name="Rectangle 40"/>
              <p:cNvSpPr>
                <a:spLocks noChangeArrowheads="1"/>
              </p:cNvSpPr>
              <p:nvPr userDrawn="1"/>
            </p:nvSpPr>
            <p:spPr bwMode="auto">
              <a:xfrm flipV="1">
                <a:off x="6126" y="2886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1" name="Rectangle 41"/>
              <p:cNvSpPr>
                <a:spLocks noChangeArrowheads="1"/>
              </p:cNvSpPr>
              <p:nvPr userDrawn="1"/>
            </p:nvSpPr>
            <p:spPr bwMode="auto">
              <a:xfrm flipV="1">
                <a:off x="6242" y="2886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302" name="Rectangle 42"/>
              <p:cNvSpPr>
                <a:spLocks noChangeArrowheads="1"/>
              </p:cNvSpPr>
              <p:nvPr userDrawn="1"/>
            </p:nvSpPr>
            <p:spPr bwMode="auto">
              <a:xfrm flipV="1">
                <a:off x="5893" y="2886"/>
                <a:ext cx="117" cy="11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2" name="Group 43"/>
            <p:cNvGrpSpPr>
              <a:grpSpLocks/>
            </p:cNvGrpSpPr>
            <p:nvPr userDrawn="1"/>
          </p:nvGrpSpPr>
          <p:grpSpPr bwMode="auto">
            <a:xfrm>
              <a:off x="5893" y="3022"/>
              <a:ext cx="466" cy="115"/>
              <a:chOff x="5893" y="3022"/>
              <a:chExt cx="466" cy="115"/>
            </a:xfrm>
          </p:grpSpPr>
          <p:sp>
            <p:nvSpPr>
              <p:cNvPr id="10295" name="Rectangle 44"/>
              <p:cNvSpPr>
                <a:spLocks noChangeArrowheads="1"/>
              </p:cNvSpPr>
              <p:nvPr userDrawn="1"/>
            </p:nvSpPr>
            <p:spPr bwMode="auto">
              <a:xfrm flipV="1">
                <a:off x="6010" y="3022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6" name="Rectangle 45"/>
              <p:cNvSpPr>
                <a:spLocks noChangeArrowheads="1"/>
              </p:cNvSpPr>
              <p:nvPr userDrawn="1"/>
            </p:nvSpPr>
            <p:spPr bwMode="auto">
              <a:xfrm flipV="1">
                <a:off x="6126" y="3022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7" name="Rectangle 46"/>
              <p:cNvSpPr>
                <a:spLocks noChangeArrowheads="1"/>
              </p:cNvSpPr>
              <p:nvPr userDrawn="1"/>
            </p:nvSpPr>
            <p:spPr bwMode="auto">
              <a:xfrm flipV="1">
                <a:off x="6242" y="3022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8" name="Rectangle 47"/>
              <p:cNvSpPr>
                <a:spLocks noChangeArrowheads="1"/>
              </p:cNvSpPr>
              <p:nvPr userDrawn="1"/>
            </p:nvSpPr>
            <p:spPr bwMode="auto">
              <a:xfrm flipV="1">
                <a:off x="5893" y="3022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3" name="Group 48"/>
            <p:cNvGrpSpPr>
              <a:grpSpLocks/>
            </p:cNvGrpSpPr>
            <p:nvPr userDrawn="1"/>
          </p:nvGrpSpPr>
          <p:grpSpPr bwMode="auto">
            <a:xfrm>
              <a:off x="5893" y="3158"/>
              <a:ext cx="466" cy="115"/>
              <a:chOff x="5893" y="3158"/>
              <a:chExt cx="466" cy="115"/>
            </a:xfrm>
          </p:grpSpPr>
          <p:sp>
            <p:nvSpPr>
              <p:cNvPr id="10291" name="Rectangle 49"/>
              <p:cNvSpPr>
                <a:spLocks noChangeArrowheads="1"/>
              </p:cNvSpPr>
              <p:nvPr userDrawn="1"/>
            </p:nvSpPr>
            <p:spPr bwMode="auto">
              <a:xfrm flipV="1">
                <a:off x="6010" y="3158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2" name="Rectangle 50"/>
              <p:cNvSpPr>
                <a:spLocks noChangeArrowheads="1"/>
              </p:cNvSpPr>
              <p:nvPr userDrawn="1"/>
            </p:nvSpPr>
            <p:spPr bwMode="auto">
              <a:xfrm flipV="1">
                <a:off x="6126" y="3158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3" name="Rectangle 51"/>
              <p:cNvSpPr>
                <a:spLocks noChangeArrowheads="1"/>
              </p:cNvSpPr>
              <p:nvPr userDrawn="1"/>
            </p:nvSpPr>
            <p:spPr bwMode="auto">
              <a:xfrm flipV="1">
                <a:off x="6242" y="3158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4" name="Rectangle 52"/>
              <p:cNvSpPr>
                <a:spLocks noChangeArrowheads="1"/>
              </p:cNvSpPr>
              <p:nvPr userDrawn="1"/>
            </p:nvSpPr>
            <p:spPr bwMode="auto">
              <a:xfrm flipV="1">
                <a:off x="5893" y="3158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4" name="Group 53"/>
            <p:cNvGrpSpPr>
              <a:grpSpLocks/>
            </p:cNvGrpSpPr>
            <p:nvPr userDrawn="1"/>
          </p:nvGrpSpPr>
          <p:grpSpPr bwMode="auto">
            <a:xfrm>
              <a:off x="5893" y="3385"/>
              <a:ext cx="466" cy="115"/>
              <a:chOff x="5893" y="3385"/>
              <a:chExt cx="466" cy="115"/>
            </a:xfrm>
          </p:grpSpPr>
          <p:sp>
            <p:nvSpPr>
              <p:cNvPr id="10287" name="Rectangle 54"/>
              <p:cNvSpPr>
                <a:spLocks noChangeArrowheads="1"/>
              </p:cNvSpPr>
              <p:nvPr userDrawn="1"/>
            </p:nvSpPr>
            <p:spPr bwMode="auto">
              <a:xfrm flipV="1">
                <a:off x="6010" y="3385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8" name="Rectangle 55"/>
              <p:cNvSpPr>
                <a:spLocks noChangeArrowheads="1"/>
              </p:cNvSpPr>
              <p:nvPr userDrawn="1"/>
            </p:nvSpPr>
            <p:spPr bwMode="auto">
              <a:xfrm flipV="1">
                <a:off x="6126" y="3385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9" name="Rectangle 56"/>
              <p:cNvSpPr>
                <a:spLocks noChangeArrowheads="1"/>
              </p:cNvSpPr>
              <p:nvPr userDrawn="1"/>
            </p:nvSpPr>
            <p:spPr bwMode="auto">
              <a:xfrm flipV="1">
                <a:off x="6242" y="3385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90" name="Rectangle 57"/>
              <p:cNvSpPr>
                <a:spLocks noChangeArrowheads="1"/>
              </p:cNvSpPr>
              <p:nvPr userDrawn="1"/>
            </p:nvSpPr>
            <p:spPr bwMode="auto">
              <a:xfrm flipV="1">
                <a:off x="5893" y="3385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5" name="Group 58"/>
            <p:cNvGrpSpPr>
              <a:grpSpLocks/>
            </p:cNvGrpSpPr>
            <p:nvPr userDrawn="1"/>
          </p:nvGrpSpPr>
          <p:grpSpPr bwMode="auto">
            <a:xfrm>
              <a:off x="5893" y="3521"/>
              <a:ext cx="466" cy="115"/>
              <a:chOff x="5893" y="3521"/>
              <a:chExt cx="466" cy="115"/>
            </a:xfrm>
          </p:grpSpPr>
          <p:sp>
            <p:nvSpPr>
              <p:cNvPr id="10283" name="Rectangle 59"/>
              <p:cNvSpPr>
                <a:spLocks noChangeArrowheads="1"/>
              </p:cNvSpPr>
              <p:nvPr userDrawn="1"/>
            </p:nvSpPr>
            <p:spPr bwMode="auto">
              <a:xfrm flipV="1">
                <a:off x="6010" y="3521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4" name="Rectangle 60"/>
              <p:cNvSpPr>
                <a:spLocks noChangeArrowheads="1"/>
              </p:cNvSpPr>
              <p:nvPr userDrawn="1"/>
            </p:nvSpPr>
            <p:spPr bwMode="auto">
              <a:xfrm flipV="1">
                <a:off x="6126" y="3521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5" name="Rectangle 61"/>
              <p:cNvSpPr>
                <a:spLocks noChangeArrowheads="1"/>
              </p:cNvSpPr>
              <p:nvPr userDrawn="1"/>
            </p:nvSpPr>
            <p:spPr bwMode="auto">
              <a:xfrm flipV="1">
                <a:off x="6242" y="3521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6" name="Rectangle 62"/>
              <p:cNvSpPr>
                <a:spLocks noChangeArrowheads="1"/>
              </p:cNvSpPr>
              <p:nvPr userDrawn="1"/>
            </p:nvSpPr>
            <p:spPr bwMode="auto">
              <a:xfrm flipV="1">
                <a:off x="5893" y="3521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6" name="Group 63"/>
            <p:cNvGrpSpPr>
              <a:grpSpLocks/>
            </p:cNvGrpSpPr>
            <p:nvPr userDrawn="1"/>
          </p:nvGrpSpPr>
          <p:grpSpPr bwMode="auto">
            <a:xfrm>
              <a:off x="5893" y="3657"/>
              <a:ext cx="466" cy="115"/>
              <a:chOff x="5893" y="3657"/>
              <a:chExt cx="466" cy="115"/>
            </a:xfrm>
          </p:grpSpPr>
          <p:sp>
            <p:nvSpPr>
              <p:cNvPr id="10279" name="Rectangle 64"/>
              <p:cNvSpPr>
                <a:spLocks noChangeArrowheads="1"/>
              </p:cNvSpPr>
              <p:nvPr userDrawn="1"/>
            </p:nvSpPr>
            <p:spPr bwMode="auto">
              <a:xfrm flipV="1">
                <a:off x="6010" y="365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0" name="Rectangle 65"/>
              <p:cNvSpPr>
                <a:spLocks noChangeArrowheads="1"/>
              </p:cNvSpPr>
              <p:nvPr userDrawn="1"/>
            </p:nvSpPr>
            <p:spPr bwMode="auto">
              <a:xfrm flipV="1">
                <a:off x="6126" y="3657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1" name="Rectangle 66"/>
              <p:cNvSpPr>
                <a:spLocks noChangeArrowheads="1"/>
              </p:cNvSpPr>
              <p:nvPr userDrawn="1"/>
            </p:nvSpPr>
            <p:spPr bwMode="auto">
              <a:xfrm flipV="1">
                <a:off x="6242" y="3657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82" name="Rectangle 67"/>
              <p:cNvSpPr>
                <a:spLocks noChangeArrowheads="1"/>
              </p:cNvSpPr>
              <p:nvPr userDrawn="1"/>
            </p:nvSpPr>
            <p:spPr bwMode="auto">
              <a:xfrm flipV="1">
                <a:off x="5893" y="3657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7" name="Group 68"/>
            <p:cNvGrpSpPr>
              <a:grpSpLocks/>
            </p:cNvGrpSpPr>
            <p:nvPr userDrawn="1"/>
          </p:nvGrpSpPr>
          <p:grpSpPr bwMode="auto">
            <a:xfrm>
              <a:off x="5893" y="3884"/>
              <a:ext cx="466" cy="115"/>
              <a:chOff x="5893" y="3884"/>
              <a:chExt cx="466" cy="115"/>
            </a:xfrm>
          </p:grpSpPr>
          <p:sp>
            <p:nvSpPr>
              <p:cNvPr id="10275" name="Rectangle 69"/>
              <p:cNvSpPr>
                <a:spLocks noChangeArrowheads="1"/>
              </p:cNvSpPr>
              <p:nvPr userDrawn="1"/>
            </p:nvSpPr>
            <p:spPr bwMode="auto">
              <a:xfrm flipV="1">
                <a:off x="6010" y="3884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6" name="Rectangle 70"/>
              <p:cNvSpPr>
                <a:spLocks noChangeArrowheads="1"/>
              </p:cNvSpPr>
              <p:nvPr userDrawn="1"/>
            </p:nvSpPr>
            <p:spPr bwMode="auto">
              <a:xfrm flipV="1">
                <a:off x="6126" y="3884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7" name="Rectangle 71"/>
              <p:cNvSpPr>
                <a:spLocks noChangeArrowheads="1"/>
              </p:cNvSpPr>
              <p:nvPr userDrawn="1"/>
            </p:nvSpPr>
            <p:spPr bwMode="auto">
              <a:xfrm flipV="1">
                <a:off x="6242" y="3884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8" name="Rectangle 72"/>
              <p:cNvSpPr>
                <a:spLocks noChangeArrowheads="1"/>
              </p:cNvSpPr>
              <p:nvPr userDrawn="1"/>
            </p:nvSpPr>
            <p:spPr bwMode="auto">
              <a:xfrm flipV="1">
                <a:off x="5893" y="3884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8" name="Group 73"/>
            <p:cNvGrpSpPr>
              <a:grpSpLocks/>
            </p:cNvGrpSpPr>
            <p:nvPr userDrawn="1"/>
          </p:nvGrpSpPr>
          <p:grpSpPr bwMode="auto">
            <a:xfrm>
              <a:off x="5893" y="4026"/>
              <a:ext cx="466" cy="115"/>
              <a:chOff x="5893" y="4026"/>
              <a:chExt cx="466" cy="115"/>
            </a:xfrm>
          </p:grpSpPr>
          <p:sp>
            <p:nvSpPr>
              <p:cNvPr id="10271" name="Rectangle 74"/>
              <p:cNvSpPr>
                <a:spLocks noChangeArrowheads="1"/>
              </p:cNvSpPr>
              <p:nvPr userDrawn="1"/>
            </p:nvSpPr>
            <p:spPr bwMode="auto">
              <a:xfrm flipV="1">
                <a:off x="6010" y="4026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2" name="Rectangle 75"/>
              <p:cNvSpPr>
                <a:spLocks noChangeArrowheads="1"/>
              </p:cNvSpPr>
              <p:nvPr userDrawn="1"/>
            </p:nvSpPr>
            <p:spPr bwMode="auto">
              <a:xfrm flipV="1">
                <a:off x="6126" y="4026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3" name="Rectangle 76"/>
              <p:cNvSpPr>
                <a:spLocks noChangeArrowheads="1"/>
              </p:cNvSpPr>
              <p:nvPr userDrawn="1"/>
            </p:nvSpPr>
            <p:spPr bwMode="auto">
              <a:xfrm flipV="1">
                <a:off x="6242" y="4026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4" name="Rectangle 77"/>
              <p:cNvSpPr>
                <a:spLocks noChangeArrowheads="1"/>
              </p:cNvSpPr>
              <p:nvPr userDrawn="1"/>
            </p:nvSpPr>
            <p:spPr bwMode="auto">
              <a:xfrm flipV="1">
                <a:off x="5893" y="4026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9" name="Group 78"/>
            <p:cNvGrpSpPr>
              <a:grpSpLocks/>
            </p:cNvGrpSpPr>
            <p:nvPr userDrawn="1"/>
          </p:nvGrpSpPr>
          <p:grpSpPr bwMode="auto">
            <a:xfrm>
              <a:off x="5893" y="4167"/>
              <a:ext cx="466" cy="115"/>
              <a:chOff x="5893" y="4167"/>
              <a:chExt cx="466" cy="115"/>
            </a:xfrm>
          </p:grpSpPr>
          <p:sp>
            <p:nvSpPr>
              <p:cNvPr id="10267" name="Rectangle 79"/>
              <p:cNvSpPr>
                <a:spLocks noChangeArrowheads="1"/>
              </p:cNvSpPr>
              <p:nvPr userDrawn="1"/>
            </p:nvSpPr>
            <p:spPr bwMode="auto">
              <a:xfrm flipV="1">
                <a:off x="6010" y="4167"/>
                <a:ext cx="116" cy="115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68" name="Rectangle 80"/>
              <p:cNvSpPr>
                <a:spLocks noChangeArrowheads="1"/>
              </p:cNvSpPr>
              <p:nvPr userDrawn="1"/>
            </p:nvSpPr>
            <p:spPr bwMode="auto">
              <a:xfrm flipV="1">
                <a:off x="6126" y="4167"/>
                <a:ext cx="116" cy="11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69" name="Rectangle 81"/>
              <p:cNvSpPr>
                <a:spLocks noChangeArrowheads="1"/>
              </p:cNvSpPr>
              <p:nvPr userDrawn="1"/>
            </p:nvSpPr>
            <p:spPr bwMode="auto">
              <a:xfrm flipV="1">
                <a:off x="6242" y="4167"/>
                <a:ext cx="117" cy="1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270" name="Rectangle 82"/>
              <p:cNvSpPr>
                <a:spLocks noChangeArrowheads="1"/>
              </p:cNvSpPr>
              <p:nvPr userDrawn="1"/>
            </p:nvSpPr>
            <p:spPr bwMode="auto">
              <a:xfrm flipV="1">
                <a:off x="5893" y="4167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algn="l" defTabSz="685574" hangingPunct="1">
                  <a:defRPr/>
                </a:pPr>
                <a:endParaRPr lang="zh-CN" altLang="en-US" sz="1350" dirty="0">
                  <a:latin typeface="Calibri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0251" name="Rectangle 83"/>
          <p:cNvSpPr>
            <a:spLocks noChangeArrowheads="1"/>
          </p:cNvSpPr>
          <p:nvPr/>
        </p:nvSpPr>
        <p:spPr bwMode="auto">
          <a:xfrm>
            <a:off x="12340875" y="1341837"/>
            <a:ext cx="1589950" cy="1862995"/>
          </a:xfrm>
          <a:prstGeom prst="rect">
            <a:avLst/>
          </a:prstGeom>
          <a:noFill/>
          <a:ln>
            <a:noFill/>
          </a:ln>
          <a:effectLst/>
        </p:spPr>
        <p:txBody>
          <a:bodyPr lIns="95360" tIns="47681" rIns="95360" bIns="47681">
            <a:spAutoFit/>
          </a:bodyPr>
          <a:lstStyle/>
          <a:p>
            <a:pPr algn="l" defTabSz="685574" eaLnBrk="0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配色参考方案：</a:t>
            </a:r>
          </a:p>
          <a:p>
            <a:pPr algn="l" defTabSz="685574" eaLnBrk="0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建议同一页面内不超过四种颜色，以下是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13</a:t>
            </a: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组配色方案，同一页面内只选择一组使用。（仅供参考）</a:t>
            </a:r>
          </a:p>
        </p:txBody>
      </p:sp>
      <p:sp>
        <p:nvSpPr>
          <p:cNvPr id="10252" name="Rectangle 84"/>
          <p:cNvSpPr>
            <a:spLocks noChangeArrowheads="1"/>
          </p:cNvSpPr>
          <p:nvPr/>
        </p:nvSpPr>
        <p:spPr bwMode="auto">
          <a:xfrm>
            <a:off x="12340874" y="8335"/>
            <a:ext cx="1494673" cy="824249"/>
          </a:xfrm>
          <a:prstGeom prst="rect">
            <a:avLst/>
          </a:prstGeom>
          <a:noFill/>
          <a:ln>
            <a:noFill/>
          </a:ln>
          <a:effectLst/>
        </p:spPr>
        <p:txBody>
          <a:bodyPr lIns="95360" tIns="47681" rIns="95360" bIns="47681">
            <a:spAutoFit/>
          </a:bodyPr>
          <a:lstStyle/>
          <a:p>
            <a:pPr algn="l" defTabSz="685574" hangingPunct="1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客户或者合作伙伴的标志放在右上角</a:t>
            </a:r>
            <a:r>
              <a:rPr lang="en-US" altLang="zh-CN" sz="135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.</a:t>
            </a:r>
            <a:endParaRPr lang="zh-CN" altLang="en-US" sz="135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006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</p:sldLayoutIdLst>
  <p:transition advClick="0" advTm="8000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微软雅黑" pitchFamily="34" charset="-122"/>
          <a:ea typeface="微软雅黑" pitchFamily="34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微软雅黑" pitchFamily="34" charset="-122"/>
          <a:ea typeface="微软雅黑" pitchFamily="34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微软雅黑" pitchFamily="34" charset="-122"/>
          <a:ea typeface="微软雅黑" pitchFamily="34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微软雅黑" pitchFamily="34" charset="-122"/>
          <a:ea typeface="微软雅黑" pitchFamily="34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微软雅黑" pitchFamily="34" charset="-122"/>
          <a:ea typeface="微软雅黑" pitchFamily="34" charset="-122"/>
          <a:cs typeface="Arial" charset="0"/>
        </a:defRPr>
      </a:lvl5pPr>
      <a:lvl6pPr marL="544139" algn="l" rtl="0" eaLnBrk="1" fontAlgn="base" hangingPunct="1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088279" algn="l" rtl="0" eaLnBrk="1" fontAlgn="base" hangingPunct="1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632419" algn="l" rtl="0" eaLnBrk="1" fontAlgn="base" hangingPunct="1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2176558" algn="l" rtl="0" eaLnBrk="1" fontAlgn="base" hangingPunct="1">
        <a:spcBef>
          <a:spcPct val="0"/>
        </a:spcBef>
        <a:spcAft>
          <a:spcPct val="0"/>
        </a:spcAft>
        <a:defRPr sz="39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407059" indent="-40705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883151" indent="-33921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359244" indent="-2713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875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904371" indent="-2713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575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448305" indent="-2713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5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992768" indent="-27207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875">
          <a:solidFill>
            <a:schemeClr val="tx1"/>
          </a:solidFill>
          <a:latin typeface="+mn-lt"/>
          <a:ea typeface="+mn-ea"/>
          <a:cs typeface="+mn-cs"/>
        </a:defRPr>
      </a:lvl6pPr>
      <a:lvl7pPr marL="3536907" indent="-27207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875">
          <a:solidFill>
            <a:schemeClr val="tx1"/>
          </a:solidFill>
          <a:latin typeface="+mn-lt"/>
          <a:ea typeface="+mn-ea"/>
          <a:cs typeface="+mn-cs"/>
        </a:defRPr>
      </a:lvl7pPr>
      <a:lvl8pPr marL="4081047" indent="-27207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875">
          <a:solidFill>
            <a:schemeClr val="tx1"/>
          </a:solidFill>
          <a:latin typeface="+mn-lt"/>
          <a:ea typeface="+mn-ea"/>
          <a:cs typeface="+mn-cs"/>
        </a:defRPr>
      </a:lvl8pPr>
      <a:lvl9pPr marL="4625187" indent="-27207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87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39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279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419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558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697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4837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8977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3116" algn="l" defTabSz="108827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988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6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53" tIns="34277" rIns="68553" bIns="34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84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srgbClr val="666666"/>
              </a:solidFill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768859" y="6322925"/>
            <a:ext cx="3750890" cy="365125"/>
          </a:xfrm>
          <a:prstGeom prst="rect">
            <a:avLst/>
          </a:prstGeom>
        </p:spPr>
        <p:txBody>
          <a:bodyPr/>
          <a:lstStyle>
            <a:lvl1pPr>
              <a:defRPr sz="1349"/>
            </a:lvl1pPr>
          </a:lstStyle>
          <a:p>
            <a:pPr defTabSz="685584"/>
            <a:r>
              <a:rPr lang="zh-CN" altLang="zh-CN" b="1">
                <a:solidFill>
                  <a:srgbClr val="1D1D1A"/>
                </a:solidFill>
              </a:rPr>
              <a:t>凝心聚力再出发，携手奋进赢未来</a:t>
            </a:r>
            <a:br>
              <a:rPr lang="en-US" altLang="zh-CN" b="1">
                <a:solidFill>
                  <a:srgbClr val="1D1D1A"/>
                </a:solidFill>
              </a:rPr>
            </a:br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30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</p:sldLayoutIdLst>
  <p:hf hdr="0" ftr="0" dt="0"/>
  <p:txStyles>
    <p:titleStyle>
      <a:lvl1pPr algn="l" defTabSz="685526" rtl="0" eaLnBrk="1" latinLnBrk="0" hangingPunct="1">
        <a:lnSpc>
          <a:spcPts val="2579"/>
        </a:lnSpc>
        <a:spcBef>
          <a:spcPct val="0"/>
        </a:spcBef>
        <a:buNone/>
        <a:defRPr sz="23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685526" rtl="0" eaLnBrk="1" latinLnBrk="0" hangingPunct="1">
        <a:lnSpc>
          <a:spcPct val="100000"/>
        </a:lnSpc>
        <a:spcBef>
          <a:spcPts val="0"/>
        </a:spcBef>
        <a:buFontTx/>
        <a:buNone/>
        <a:defRPr sz="75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342763" indent="0" algn="l" defTabSz="685526" rtl="0" eaLnBrk="1" latinLnBrk="0" hangingPunct="1">
        <a:lnSpc>
          <a:spcPct val="90000"/>
        </a:lnSpc>
        <a:spcBef>
          <a:spcPts val="375"/>
        </a:spcBef>
        <a:buFontTx/>
        <a:buNone/>
        <a:defRPr sz="562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526" indent="0" algn="l" defTabSz="685526" rtl="0" eaLnBrk="1" latinLnBrk="0" hangingPunct="1">
        <a:lnSpc>
          <a:spcPct val="90000"/>
        </a:lnSpc>
        <a:spcBef>
          <a:spcPts val="375"/>
        </a:spcBef>
        <a:buFontTx/>
        <a:buNone/>
        <a:defRPr sz="562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28289" indent="0" algn="l" defTabSz="685526" rtl="0" eaLnBrk="1" latinLnBrk="0" hangingPunct="1">
        <a:lnSpc>
          <a:spcPct val="90000"/>
        </a:lnSpc>
        <a:spcBef>
          <a:spcPts val="375"/>
        </a:spcBef>
        <a:buFontTx/>
        <a:buNone/>
        <a:defRPr sz="562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71051" indent="0" algn="l" defTabSz="685526" rtl="0" eaLnBrk="1" latinLnBrk="0" hangingPunct="1">
        <a:lnSpc>
          <a:spcPct val="90000"/>
        </a:lnSpc>
        <a:spcBef>
          <a:spcPts val="375"/>
        </a:spcBef>
        <a:buFontTx/>
        <a:buNone/>
        <a:defRPr sz="562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196" indent="-171381" algn="l" defTabSz="68552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227958" indent="-171381" algn="l" defTabSz="68552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570721" indent="-171381" algn="l" defTabSz="68552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913484" indent="-171381" algn="l" defTabSz="68552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76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526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289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051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3814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577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340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103" algn="l" defTabSz="685526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E1D67D60-EBE5-4A47-AE26-89F5AE3B88C5}"/>
              </a:ext>
            </a:extLst>
          </p:cNvPr>
          <p:cNvSpPr/>
          <p:nvPr/>
        </p:nvSpPr>
        <p:spPr>
          <a:xfrm>
            <a:off x="6099869" y="3602318"/>
            <a:ext cx="5020691" cy="1834689"/>
          </a:xfrm>
          <a:prstGeom prst="roundRect">
            <a:avLst>
              <a:gd name="adj" fmla="val 7247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76131700-F41C-4AD2-918A-AB7F95F73F3C}"/>
              </a:ext>
            </a:extLst>
          </p:cNvPr>
          <p:cNvSpPr/>
          <p:nvPr/>
        </p:nvSpPr>
        <p:spPr>
          <a:xfrm>
            <a:off x="5954986" y="615355"/>
            <a:ext cx="5020691" cy="2516553"/>
          </a:xfrm>
          <a:prstGeom prst="roundRect">
            <a:avLst>
              <a:gd name="adj" fmla="val 10341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F3DBB2B5-6B41-4B24-B22B-1E90A658391A}"/>
              </a:ext>
            </a:extLst>
          </p:cNvPr>
          <p:cNvSpPr/>
          <p:nvPr/>
        </p:nvSpPr>
        <p:spPr>
          <a:xfrm>
            <a:off x="393088" y="666366"/>
            <a:ext cx="5020691" cy="4770642"/>
          </a:xfrm>
          <a:prstGeom prst="roundRect">
            <a:avLst>
              <a:gd name="adj" fmla="val 5387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" name="Picture 3">
            <a:extLst>
              <a:ext uri="{FF2B5EF4-FFF2-40B4-BE49-F238E27FC236}">
                <a16:creationId xmlns:a16="http://schemas.microsoft.com/office/drawing/2014/main" id="{3E936373-9016-4DC3-9DA4-6BA93653B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1864" y="754950"/>
            <a:ext cx="2402515" cy="15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49BC4C74-803D-4F5F-ADA9-C2FA913C96EB}"/>
              </a:ext>
            </a:extLst>
          </p:cNvPr>
          <p:cNvSpPr txBox="1"/>
          <p:nvPr/>
        </p:nvSpPr>
        <p:spPr>
          <a:xfrm>
            <a:off x="438746" y="4850835"/>
            <a:ext cx="434557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注：最长边与最短边计算方式如上</a:t>
            </a:r>
            <a:endParaRPr lang="zh-CN" altLang="en-US" sz="1400" dirty="0"/>
          </a:p>
        </p:txBody>
      </p:sp>
      <p:graphicFrame>
        <p:nvGraphicFramePr>
          <p:cNvPr id="22" name="Object 3">
            <a:extLst>
              <a:ext uri="{FF2B5EF4-FFF2-40B4-BE49-F238E27FC236}">
                <a16:creationId xmlns:a16="http://schemas.microsoft.com/office/drawing/2014/main" id="{A44D1C36-4DFC-4AF8-B931-F2510001B2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679854"/>
              </p:ext>
            </p:extLst>
          </p:nvPr>
        </p:nvGraphicFramePr>
        <p:xfrm>
          <a:off x="6126187" y="3788660"/>
          <a:ext cx="4968053" cy="1278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4" imgW="5359320" imgH="1396800" progId="">
                  <p:embed/>
                </p:oleObj>
              </mc:Choice>
              <mc:Fallback>
                <p:oleObj name="Equation" r:id="rId4" imgW="5359320" imgH="1396800" progId="">
                  <p:embed/>
                  <p:pic>
                    <p:nvPicPr>
                      <p:cNvPr id="22" name="Object 3">
                        <a:extLst>
                          <a:ext uri="{FF2B5EF4-FFF2-40B4-BE49-F238E27FC236}">
                            <a16:creationId xmlns:a16="http://schemas.microsoft.com/office/drawing/2014/main" id="{A44D1C36-4DFC-4AF8-B931-F2510001B2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6187" y="3788660"/>
                        <a:ext cx="4968053" cy="12782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3">
            <a:extLst>
              <a:ext uri="{FF2B5EF4-FFF2-40B4-BE49-F238E27FC236}">
                <a16:creationId xmlns:a16="http://schemas.microsoft.com/office/drawing/2014/main" id="{325D86B8-7C66-4995-A7BE-4C7995A94E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/>
          <a:srcRect l="6944" r="7783" b="9341"/>
          <a:stretch/>
        </p:blipFill>
        <p:spPr bwMode="auto">
          <a:xfrm>
            <a:off x="1177229" y="891366"/>
            <a:ext cx="2656115" cy="168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44C83CD7-02B0-493E-A17F-F0505A765A65}"/>
              </a:ext>
            </a:extLst>
          </p:cNvPr>
          <p:cNvSpPr txBox="1"/>
          <p:nvPr/>
        </p:nvSpPr>
        <p:spPr>
          <a:xfrm>
            <a:off x="772502" y="2627770"/>
            <a:ext cx="54024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zh-CN" altLang="en-US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最大尺寸：模型中的最长边</a:t>
            </a:r>
            <a:endParaRPr kumimoji="1" lang="en-US" altLang="zh-CN" sz="14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kumimoji="1" lang="zh-CN" altLang="en-US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最小尺寸：</a:t>
            </a:r>
            <a:r>
              <a:rPr kumimoji="1" lang="en-US" altLang="zh-CN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min(</a:t>
            </a:r>
            <a:r>
              <a:rPr kumimoji="1" lang="zh-CN" altLang="en-US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模型中最小边，最短高</a:t>
            </a:r>
            <a:r>
              <a:rPr kumimoji="1" lang="en-US" altLang="zh-CN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endParaRPr lang="zh-CN" altLang="en-US" sz="14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5C8390-B8C8-4D23-90E6-30B6DAE29619}"/>
              </a:ext>
            </a:extLst>
          </p:cNvPr>
          <p:cNvSpPr txBox="1"/>
          <p:nvPr/>
        </p:nvSpPr>
        <p:spPr>
          <a:xfrm>
            <a:off x="6275382" y="5158612"/>
            <a:ext cx="52439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zh-CN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Jacobian =min(</a:t>
            </a:r>
            <a:r>
              <a:rPr kumimoji="1" lang="zh-CN" altLang="en-US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二阶高斯积分点处</a:t>
            </a:r>
            <a:r>
              <a:rPr kumimoji="1" lang="en-US" altLang="zh-CN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Jacobian</a:t>
            </a:r>
            <a:r>
              <a:rPr kumimoji="1" lang="zh-CN" altLang="en-US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值</a:t>
            </a:r>
            <a:r>
              <a:rPr kumimoji="1" lang="en-US" altLang="zh-CN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endParaRPr kumimoji="1" lang="zh-CN" altLang="en-US" sz="1400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C7A48C6-D4E9-4677-8CC6-C13D95807E94}"/>
              </a:ext>
            </a:extLst>
          </p:cNvPr>
          <p:cNvCxnSpPr/>
          <p:nvPr/>
        </p:nvCxnSpPr>
        <p:spPr>
          <a:xfrm>
            <a:off x="2017006" y="4397617"/>
            <a:ext cx="108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93D91402-3DBD-463C-A27B-F03A53EC7196}"/>
              </a:ext>
            </a:extLst>
          </p:cNvPr>
          <p:cNvSpPr txBox="1"/>
          <p:nvPr/>
        </p:nvSpPr>
        <p:spPr>
          <a:xfrm>
            <a:off x="2126064" y="4051773"/>
            <a:ext cx="97094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zh-CN" altLang="en-US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最长边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9C709F2-B23D-49C7-95AF-EEC76413867A}"/>
              </a:ext>
            </a:extLst>
          </p:cNvPr>
          <p:cNvSpPr txBox="1"/>
          <p:nvPr/>
        </p:nvSpPr>
        <p:spPr>
          <a:xfrm>
            <a:off x="2126064" y="4490793"/>
            <a:ext cx="97094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zh-CN" altLang="en-US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最短边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6814A204-135A-4984-B1B3-22688BCBD3ED}"/>
                  </a:ext>
                </a:extLst>
              </p:cNvPr>
              <p:cNvSpPr txBox="1"/>
              <p:nvPr/>
            </p:nvSpPr>
            <p:spPr>
              <a:xfrm>
                <a:off x="6476732" y="2464979"/>
                <a:ext cx="3843277" cy="5933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kumimoji="1" lang="zh-CN" altLang="en-US" sz="1400" dirty="0">
                    <a:solidFill>
                      <a:srgbClr val="000000"/>
                    </a:solidFill>
                    <a:ea typeface="Microsoft YaHei" panose="020B0503020204020204" pitchFamily="34" charset="-122"/>
                  </a:rPr>
                  <a:t>四面体</a:t>
                </a:r>
                <a14:m>
                  <m:oMath xmlns:m="http://schemas.openxmlformats.org/officeDocument/2006/math">
                    <m:r>
                      <a:rPr kumimoji="1" lang="zh-CN" altLang="en-US" sz="14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坍塌</m:t>
                    </m:r>
                    <m:r>
                      <a:rPr kumimoji="1" lang="en-US" altLang="zh-CN" sz="1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=</m:t>
                    </m:r>
                    <m:f>
                      <m:fPr>
                        <m:ctrlP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kumimoji="1" lang="en-US" altLang="zh-CN" sz="14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ctrlP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1" lang="en-US" altLang="zh-CN" sz="14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Microsoft YaHei" panose="020B0503020204020204" pitchFamily="34" charset="-122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kumimoji="1" lang="en-US" altLang="zh-CN" sz="1400" b="0" i="1" smtClean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Microsoft YaHei" panose="020B0503020204020204" pitchFamily="34" charset="-122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1" lang="en-US" altLang="zh-CN" sz="1400" b="0" i="1" smtClean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Microsoft YaHei" panose="020B0503020204020204" pitchFamily="34" charset="-122"/>
                                          </a:rPr>
                                          <m:t>h</m:t>
                                        </m:r>
                                      </m:e>
                                      <m:sub>
                                        <m:r>
                                          <a:rPr kumimoji="1" lang="en-US" altLang="zh-CN" sz="1400" b="0" i="1" smtClean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Microsoft YaHei" panose="020B0503020204020204" pitchFamily="34" charset="-122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kumimoji="1" lang="en-US" altLang="zh-CN" sz="1400" b="0" i="1" smtClean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Microsoft YaHei" panose="020B0503020204020204" pitchFamily="34" charset="-122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sSub>
                                          <m:sSubPr>
                                            <m:ctrlPr>
                                              <a:rPr kumimoji="1" lang="en-US" altLang="zh-CN" sz="1400" b="0" i="1" smtClean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Microsoft YaHei" panose="020B0503020204020204" pitchFamily="34" charset="-122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kumimoji="1" lang="en-US" altLang="zh-CN" sz="1400" b="0" i="1" smtClean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Microsoft YaHei" panose="020B0503020204020204" pitchFamily="34" charset="-122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kumimoji="1" lang="en-US" altLang="zh-CN" sz="1400" b="0" i="1" smtClean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Microsoft YaHei" panose="020B0503020204020204" pitchFamily="34" charset="-122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e>
                                    </m:rad>
                                  </m:den>
                                </m:f>
                              </m:e>
                            </m:d>
                          </m:e>
                        </m:func>
                      </m:num>
                      <m:den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1.24</m:t>
                        </m:r>
                      </m:den>
                    </m:f>
                    <m:r>
                      <a:rPr kumimoji="1" lang="en-US" altLang="zh-CN" sz="1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 </m:t>
                    </m:r>
                    <m:r>
                      <a:rPr kumimoji="1" lang="en-US" altLang="zh-CN" sz="1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𝑖</m:t>
                    </m:r>
                    <m:r>
                      <a:rPr kumimoji="1" lang="en-US" altLang="zh-CN" sz="1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=1,2,3,4</m:t>
                    </m:r>
                  </m:oMath>
                </a14:m>
                <a:endParaRPr kumimoji="1" lang="zh-CN" altLang="en-US" sz="140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6814A204-135A-4984-B1B3-22688BCBD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732" y="2464979"/>
                <a:ext cx="3843277" cy="593368"/>
              </a:xfrm>
              <a:prstGeom prst="rect">
                <a:avLst/>
              </a:prstGeom>
              <a:blipFill>
                <a:blip r:embed="rId7"/>
                <a:stretch>
                  <a:fillRect l="-2853" b="-9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文本框 32">
            <a:extLst>
              <a:ext uri="{FF2B5EF4-FFF2-40B4-BE49-F238E27FC236}">
                <a16:creationId xmlns:a16="http://schemas.microsoft.com/office/drawing/2014/main" id="{E4EC0508-8556-479B-A43D-9E47EDAE967C}"/>
              </a:ext>
            </a:extLst>
          </p:cNvPr>
          <p:cNvSpPr txBox="1"/>
          <p:nvPr/>
        </p:nvSpPr>
        <p:spPr>
          <a:xfrm>
            <a:off x="1036284" y="4226682"/>
            <a:ext cx="12536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长宽比 </a:t>
            </a:r>
            <a:r>
              <a:rPr kumimoji="1" lang="en-US" altLang="zh-CN" sz="14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= </a:t>
            </a:r>
            <a:endParaRPr lang="zh-CN" altLang="en-US" sz="1400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7629E8C-ADD5-44DF-A0E3-B2095214CD01}"/>
              </a:ext>
            </a:extLst>
          </p:cNvPr>
          <p:cNvSpPr txBox="1"/>
          <p:nvPr/>
        </p:nvSpPr>
        <p:spPr>
          <a:xfrm>
            <a:off x="1036284" y="5612290"/>
            <a:ext cx="28853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kumimoji="1" lang="zh-CN" altLang="en-US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长宽比不能超过</a:t>
            </a:r>
            <a:r>
              <a:rPr kumimoji="1" lang="en-US" altLang="zh-CN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C91E858-73D9-41D9-AE36-028406A1A50F}"/>
              </a:ext>
            </a:extLst>
          </p:cNvPr>
          <p:cNvSpPr txBox="1"/>
          <p:nvPr/>
        </p:nvSpPr>
        <p:spPr>
          <a:xfrm>
            <a:off x="952791" y="3246375"/>
            <a:ext cx="36118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1200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最大尺寸与最小尺寸计算方式</a:t>
            </a:r>
            <a:endParaRPr lang="zh-CN" altLang="en-US" sz="1200" b="1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8E31FB4-B2F9-4801-BA58-C63A792BBF8D}"/>
              </a:ext>
            </a:extLst>
          </p:cNvPr>
          <p:cNvSpPr txBox="1"/>
          <p:nvPr/>
        </p:nvSpPr>
        <p:spPr>
          <a:xfrm>
            <a:off x="6980615" y="3137615"/>
            <a:ext cx="33393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kumimoji="1" lang="en-US" altLang="zh-CN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kumimoji="1" lang="zh-CN" altLang="en-US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四面体的坍塌不超过</a:t>
            </a:r>
            <a:r>
              <a:rPr kumimoji="1" lang="en-US" altLang="zh-CN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0.1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BE89B54-1A18-4209-9F6F-46F881EBE10F}"/>
              </a:ext>
            </a:extLst>
          </p:cNvPr>
          <p:cNvSpPr txBox="1"/>
          <p:nvPr/>
        </p:nvSpPr>
        <p:spPr>
          <a:xfrm>
            <a:off x="6476732" y="5577946"/>
            <a:ext cx="47639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kumimoji="1" lang="zh-CN" altLang="en-US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六面体积分点的</a:t>
            </a:r>
            <a:r>
              <a:rPr kumimoji="1" lang="en-US" altLang="zh-CN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Jacobian</a:t>
            </a:r>
            <a:r>
              <a:rPr kumimoji="1" lang="zh-CN" altLang="en-US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不低于</a:t>
            </a:r>
            <a:r>
              <a:rPr kumimoji="1" lang="en-US" altLang="zh-CN" b="1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0.6</a:t>
            </a:r>
          </a:p>
        </p:txBody>
      </p:sp>
      <p:sp>
        <p:nvSpPr>
          <p:cNvPr id="31" name="副标题 1">
            <a:extLst>
              <a:ext uri="{FF2B5EF4-FFF2-40B4-BE49-F238E27FC236}">
                <a16:creationId xmlns:a16="http://schemas.microsoft.com/office/drawing/2014/main" id="{60173DD5-5511-4713-AB47-A60773173E74}"/>
              </a:ext>
            </a:extLst>
          </p:cNvPr>
          <p:cNvSpPr txBox="1">
            <a:spLocks/>
          </p:cNvSpPr>
          <p:nvPr/>
        </p:nvSpPr>
        <p:spPr>
          <a:xfrm>
            <a:off x="465332" y="41062"/>
            <a:ext cx="2631674" cy="499503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b="1" dirty="0">
                <a:solidFill>
                  <a:srgbClr val="7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附件</a:t>
            </a:r>
            <a:r>
              <a:rPr lang="en-US" altLang="zh-CN" sz="1800" b="1" dirty="0">
                <a:solidFill>
                  <a:srgbClr val="7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zh-CN" altLang="en-US" sz="1800" b="1" dirty="0">
                <a:solidFill>
                  <a:srgbClr val="7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：网格质量要求</a:t>
            </a:r>
            <a:endParaRPr lang="zh-CN" altLang="en-US" sz="1800" dirty="0">
              <a:solidFill>
                <a:srgbClr val="7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144551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10.xml><?xml version="1.0" encoding="utf-8"?>
<a:theme xmlns:a="http://schemas.openxmlformats.org/drawingml/2006/main" name="20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solidFill>
          <a:schemeClr val="tx2"/>
        </a:solidFill>
      </a:spPr>
      <a:bodyPr wrap="square" rtlCol="0">
        <a:spAutoFit/>
      </a:bodyPr>
      <a:lstStyle>
        <a:defPPr marL="0" marR="0" indent="0" algn="ctr" defTabSz="54592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1" i="0" u="none" strike="noStrike" kern="1200" cap="none" spc="300" normalizeH="0" baseline="0" noProof="0" dirty="0">
            <a:ln>
              <a:noFill/>
            </a:ln>
            <a:solidFill>
              <a:schemeClr val="bg1"/>
            </a:solidFill>
            <a:effectLst/>
            <a:uLnTx/>
            <a:uFillTx/>
            <a:latin typeface="微软雅黑"/>
            <a:ea typeface="微软雅黑"/>
            <a:cs typeface="+mn-cs"/>
            <a:sym typeface="Gill Sans" pitchFamily="-109" charset="0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2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91E8AC51-71E2-47EB-A98B-31EFD4425DE1}"/>
    </a:ext>
  </a:extLst>
</a:theme>
</file>

<file path=ppt/theme/theme3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4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1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模板_白色_16_9" id="{ECD77E1A-98BB-4C1F-89DA-DDADC6329B16}" vid="{240BAE26-E529-4537-B632-0CEF40F91C01}"/>
    </a:ext>
  </a:extLst>
</a:theme>
</file>

<file path=ppt/theme/theme7.xml><?xml version="1.0" encoding="utf-8"?>
<a:theme xmlns:a="http://schemas.openxmlformats.org/drawingml/2006/main" name="19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solidFill>
          <a:schemeClr val="tx2"/>
        </a:solidFill>
      </a:spPr>
      <a:bodyPr wrap="square" rtlCol="0">
        <a:spAutoFit/>
      </a:bodyPr>
      <a:lstStyle>
        <a:defPPr marL="0" marR="0" indent="0" algn="ctr" defTabSz="54592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1" i="0" u="none" strike="noStrike" kern="1200" cap="none" spc="300" normalizeH="0" baseline="0" noProof="0" dirty="0">
            <a:ln>
              <a:noFill/>
            </a:ln>
            <a:solidFill>
              <a:schemeClr val="bg1"/>
            </a:solidFill>
            <a:effectLst/>
            <a:uLnTx/>
            <a:uFillTx/>
            <a:latin typeface="微软雅黑"/>
            <a:ea typeface="微软雅黑"/>
            <a:cs typeface="+mn-cs"/>
            <a:sym typeface="Gill Sans" pitchFamily="-109" charset="0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9.xml><?xml version="1.0" encoding="utf-8"?>
<a:theme xmlns:a="http://schemas.openxmlformats.org/drawingml/2006/main" name="3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模板_白色_16_9" id="{ECD77E1A-98BB-4C1F-89DA-DDADC6329B16}" vid="{240BAE26-E529-4537-B632-0CEF40F91C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35131</TotalTime>
  <Words>99</Words>
  <Application>Microsoft Office PowerPoint</Application>
  <PresentationFormat>自定义</PresentationFormat>
  <Paragraphs>13</Paragraphs>
  <Slides>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0" baseType="lpstr">
      <vt:lpstr>FrutigerNext LT Medium</vt:lpstr>
      <vt:lpstr>微软雅黑</vt:lpstr>
      <vt:lpstr>微软雅黑</vt:lpstr>
      <vt:lpstr>Arial</vt:lpstr>
      <vt:lpstr>Calibri</vt:lpstr>
      <vt:lpstr>Cambria Math</vt:lpstr>
      <vt:lpstr>Wingdings</vt:lpstr>
      <vt:lpstr>封面页_图片版 </vt:lpstr>
      <vt:lpstr>目录页</vt:lpstr>
      <vt:lpstr>章节页</vt:lpstr>
      <vt:lpstr>结束页</vt:lpstr>
      <vt:lpstr>1_章节页</vt:lpstr>
      <vt:lpstr>1_封面页_图片版 </vt:lpstr>
      <vt:lpstr>19_主题1</vt:lpstr>
      <vt:lpstr>2_封面页_图片版 </vt:lpstr>
      <vt:lpstr>3_封面页_图片版 </vt:lpstr>
      <vt:lpstr>20_主题1</vt:lpstr>
      <vt:lpstr>2_章节页</vt:lpstr>
      <vt:lpstr>Equation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第二届全国大学生终端智能仿真技术大赛方案汇报</dc:title>
  <dc:creator>Heyi (Sim Lab)</dc:creator>
  <cp:lastModifiedBy>wangqing (C)</cp:lastModifiedBy>
  <cp:revision>310</cp:revision>
  <dcterms:created xsi:type="dcterms:W3CDTF">2024-04-09T04:08:16Z</dcterms:created>
  <dcterms:modified xsi:type="dcterms:W3CDTF">2026-06-06T00:29:41Z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(3)Q2AaN3O+XSvpBi0J5L7T7O2W+X/ugmg0EUeaSezuJj6egZep9U/11hDiDGz0j1p++iQ3zLwR
i2fLeCvkMO7962LqU14Aq6Xhe1P3ZrnoayAEU7uTF9qSp3DwuUMpwMzFriPsRLY54EjjTi5X
PxTxnpnvDRdvNrseFIRTXKBx2TZBt9+Cxwvk9yJVqoMHIRGjpp7Qrk0+sEE8fzbCC+mHfDIt
Zcs+tQLT0RdAUOMiXf</vt:lpwstr>
  </property>
  <property fmtid="{D5CDD505-2E9C-101B-9397-08002B2CF9AE}" pid="3" name="_2015_ms_pID_7253431">
    <vt:lpwstr>YubJZXo6bMjnBXuIkIFKcYRTSTfAk4ZfyN0ItJxKJVLlG9PD8yUqzV
B+rKxH1KnbbnuSeMOqk26OCHlMzHFErMeN6JQLO+tz7i3t6Wuqlim7IH6fTTn0pAWYSig/MO
jCe4MhCjH2OX3HszXTPKUDQQvniDE6X61VvA5Up2uqky9HaasCqkaHoX7La69S8ZdUZxA8d/
+Q68asnAp7JQGjQzUZFT3s9BneMD/jfo6Ojy</vt:lpwstr>
  </property>
  <property fmtid="{D5CDD505-2E9C-101B-9397-08002B2CF9AE}" pid="4" name="_2015_ms_pID_7253432">
    <vt:lpwstr>Ng==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1744707859</vt:lpwstr>
  </property>
</Properties>
</file>